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6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7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8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9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4" r:id="rId7"/>
    <p:sldMasterId id="2147484399" r:id="rId8"/>
    <p:sldMasterId id="2147484432" r:id="rId9"/>
    <p:sldMasterId id="2147484471" r:id="rId10"/>
    <p:sldMasterId id="2147484492" r:id="rId11"/>
    <p:sldMasterId id="2147484514" r:id="rId12"/>
    <p:sldMasterId id="2147484536" r:id="rId13"/>
    <p:sldMasterId id="2147484559" r:id="rId14"/>
  </p:sldMasterIdLst>
  <p:notesMasterIdLst>
    <p:notesMasterId r:id="rId36"/>
  </p:notesMasterIdLst>
  <p:handoutMasterIdLst>
    <p:handoutMasterId r:id="rId37"/>
  </p:handoutMasterIdLst>
  <p:sldIdLst>
    <p:sldId id="1504" r:id="rId15"/>
    <p:sldId id="1411" r:id="rId16"/>
    <p:sldId id="1521" r:id="rId17"/>
    <p:sldId id="1517" r:id="rId18"/>
    <p:sldId id="1518" r:id="rId19"/>
    <p:sldId id="1509" r:id="rId20"/>
    <p:sldId id="1506" r:id="rId21"/>
    <p:sldId id="1519" r:id="rId22"/>
    <p:sldId id="1507" r:id="rId23"/>
    <p:sldId id="1520" r:id="rId24"/>
    <p:sldId id="1512" r:id="rId25"/>
    <p:sldId id="1510" r:id="rId26"/>
    <p:sldId id="1513" r:id="rId27"/>
    <p:sldId id="1508" r:id="rId28"/>
    <p:sldId id="1511" r:id="rId29"/>
    <p:sldId id="1514" r:id="rId30"/>
    <p:sldId id="1516" r:id="rId31"/>
    <p:sldId id="1515" r:id="rId32"/>
    <p:sldId id="1488" r:id="rId33"/>
    <p:sldId id="1450" r:id="rId34"/>
    <p:sldId id="1451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76" autoAdjust="0"/>
  </p:normalViewPr>
  <p:slideViewPr>
    <p:cSldViewPr>
      <p:cViewPr varScale="1">
        <p:scale>
          <a:sx n="86" d="100"/>
          <a:sy n="86" d="100"/>
        </p:scale>
        <p:origin x="8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5/29/2017 9:43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5/29/2017 9:43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55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Customs</a:t>
            </a:r>
          </a:p>
          <a:p>
            <a:r>
              <a:rPr lang="en-US" dirty="0"/>
              <a:t>Caterpillar</a:t>
            </a:r>
            <a:r>
              <a:rPr lang="en-US" baseline="0" dirty="0"/>
              <a:t> die service contract </a:t>
            </a:r>
            <a:r>
              <a:rPr lang="en-US" baseline="0" dirty="0" err="1"/>
              <a:t>aanbied</a:t>
            </a:r>
            <a:r>
              <a:rPr lang="en-US" baseline="0" dirty="0"/>
              <a:t> op </a:t>
            </a:r>
            <a:r>
              <a:rPr lang="en-US" baseline="0" dirty="0" err="1"/>
              <a:t>schepen</a:t>
            </a:r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Ship</a:t>
            </a:r>
            <a:r>
              <a:rPr lang="nl-NL" dirty="0" smtClean="0"/>
              <a:t> </a:t>
            </a:r>
            <a:r>
              <a:rPr lang="nl-NL" dirty="0" err="1" smtClean="0"/>
              <a:t>emails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registration</a:t>
            </a:r>
            <a:endParaRPr lang="nl-NL" baseline="0" dirty="0" smtClean="0"/>
          </a:p>
          <a:p>
            <a:r>
              <a:rPr lang="nl-NL" baseline="0" dirty="0" smtClean="0"/>
              <a:t>Operator has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pick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, check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ship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actually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near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system</a:t>
            </a:r>
          </a:p>
          <a:p>
            <a:r>
              <a:rPr lang="nl-NL" baseline="0" dirty="0" smtClean="0"/>
              <a:t>Operator types over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registration</a:t>
            </a:r>
            <a:r>
              <a:rPr lang="nl-NL" baseline="0" dirty="0" smtClean="0"/>
              <a:t> form</a:t>
            </a:r>
          </a:p>
          <a:p>
            <a:r>
              <a:rPr lang="nl-NL" baseline="0" dirty="0" smtClean="0"/>
              <a:t>Operator calls </a:t>
            </a:r>
            <a:r>
              <a:rPr lang="nl-NL" baseline="0" dirty="0" err="1" smtClean="0"/>
              <a:t>ship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where</a:t>
            </a:r>
            <a:r>
              <a:rPr lang="nl-NL" baseline="0" dirty="0" smtClean="0"/>
              <a:t> captain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sleeping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5:33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9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smtClean="0"/>
              <a:t>ship</a:t>
            </a:r>
            <a:r>
              <a:rPr lang="en-US" baseline="0" dirty="0" smtClean="0"/>
              <a:t> in skype, including invalid values and </a:t>
            </a:r>
            <a:r>
              <a:rPr lang="en-US" i="1" baseline="0" dirty="0" smtClean="0"/>
              <a:t>help</a:t>
            </a:r>
            <a:endParaRPr lang="en-US" baseline="0" dirty="0" smtClean="0"/>
          </a:p>
          <a:p>
            <a:r>
              <a:rPr lang="en-US" dirty="0" smtClean="0"/>
              <a:t>Show code for controller and dialogs</a:t>
            </a:r>
          </a:p>
          <a:p>
            <a:r>
              <a:rPr lang="en-US" dirty="0" smtClean="0"/>
              <a:t>Show registered bot</a:t>
            </a:r>
          </a:p>
          <a:p>
            <a:r>
              <a:rPr lang="en-US" dirty="0" smtClean="0"/>
              <a:t>Show LUIS</a:t>
            </a:r>
          </a:p>
          <a:p>
            <a:r>
              <a:rPr lang="en-US" dirty="0" smtClean="0"/>
              <a:t>Approve registration</a:t>
            </a:r>
          </a:p>
          <a:p>
            <a:endParaRPr lang="en-US" dirty="0" smtClean="0"/>
          </a:p>
          <a:p>
            <a:r>
              <a:rPr lang="en-US" i="1" dirty="0" smtClean="0"/>
              <a:t>Somtrans X wants to register for loading</a:t>
            </a:r>
            <a:endParaRPr lang="en-US" i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 of </a:t>
            </a:r>
            <a:r>
              <a:rPr lang="en-US" dirty="0" smtClean="0"/>
              <a:t>registration, show in </a:t>
            </a:r>
            <a:r>
              <a:rPr lang="en-US" dirty="0" err="1" smtClean="0"/>
              <a:t>dutch</a:t>
            </a:r>
            <a:r>
              <a:rPr lang="en-US" baseline="0" dirty="0" smtClean="0"/>
              <a:t> and</a:t>
            </a:r>
            <a:r>
              <a:rPr lang="en-US" dirty="0" smtClean="0"/>
              <a:t> </a:t>
            </a:r>
            <a:r>
              <a:rPr lang="en-US" dirty="0" err="1" smtClean="0"/>
              <a:t>german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smtClean="0"/>
              <a:t>Show Logic </a:t>
            </a:r>
            <a:r>
              <a:rPr lang="en-US" dirty="0"/>
              <a:t>App</a:t>
            </a:r>
            <a:r>
              <a:rPr lang="en-US" baseline="0" dirty="0"/>
              <a:t> with </a:t>
            </a:r>
            <a:r>
              <a:rPr lang="en-US" baseline="0" dirty="0" smtClean="0"/>
              <a:t>translation</a:t>
            </a:r>
          </a:p>
          <a:p>
            <a:pPr marL="0" indent="0">
              <a:buFontTx/>
              <a:buNone/>
            </a:pPr>
            <a:r>
              <a:rPr lang="nl-NL" dirty="0" smtClean="0"/>
              <a:t>Show run details</a:t>
            </a:r>
          </a:p>
          <a:p>
            <a:pPr marL="0" indent="0">
              <a:buFontTx/>
              <a:buNone/>
            </a:pPr>
            <a:endParaRPr lang="nl-NL" dirty="0" smtClean="0"/>
          </a:p>
          <a:p>
            <a:pPr marL="0" indent="0">
              <a:buFontTx/>
              <a:buNone/>
            </a:pPr>
            <a:r>
              <a:rPr lang="nl-NL" i="1" dirty="0" smtClean="0"/>
              <a:t>Wat is de status van registratie nummer</a:t>
            </a:r>
            <a:r>
              <a:rPr lang="nl-NL" i="1" baseline="0" dirty="0" smtClean="0"/>
              <a:t> 5</a:t>
            </a:r>
            <a:r>
              <a:rPr lang="nl-NL" i="1" dirty="0" smtClean="0"/>
              <a:t>?</a:t>
            </a:r>
          </a:p>
          <a:p>
            <a:pPr marL="0" indent="0">
              <a:buFontTx/>
              <a:buNone/>
            </a:pP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Jaký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je </a:t>
            </a: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stav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registračním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číslem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7?</a:t>
            </a:r>
            <a:endParaRPr lang="nl-NL" i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 logic</a:t>
            </a:r>
            <a:r>
              <a:rPr lang="en-US" baseline="0" dirty="0" smtClean="0"/>
              <a:t> outside bot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2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registration</a:t>
            </a:r>
          </a:p>
          <a:p>
            <a:endParaRPr lang="en-US" dirty="0" smtClean="0"/>
          </a:p>
          <a:p>
            <a:r>
              <a:rPr lang="en-US" i="1" dirty="0" smtClean="0"/>
              <a:t>Hello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Logic App </a:t>
            </a:r>
            <a:r>
              <a:rPr lang="en-US" dirty="0" smtClean="0"/>
              <a:t>retrieves </a:t>
            </a:r>
            <a:r>
              <a:rPr lang="en-US" dirty="0"/>
              <a:t>open</a:t>
            </a:r>
            <a:r>
              <a:rPr lang="en-US" baseline="0" dirty="0"/>
              <a:t> </a:t>
            </a:r>
            <a:r>
              <a:rPr lang="en-US" baseline="0" dirty="0" smtClean="0"/>
              <a:t>registrations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Logic App retrieves IMO (sample database)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Logic App </a:t>
            </a:r>
            <a:r>
              <a:rPr lang="nl-NL" baseline="0" dirty="0" err="1" smtClean="0"/>
              <a:t>retrieves</a:t>
            </a:r>
            <a:r>
              <a:rPr lang="nl-NL" baseline="0" dirty="0" smtClean="0"/>
              <a:t> </a:t>
            </a:r>
            <a:r>
              <a:rPr lang="nl-NL" baseline="0" dirty="0" err="1"/>
              <a:t>ship</a:t>
            </a:r>
            <a:r>
              <a:rPr lang="nl-NL" baseline="0" dirty="0"/>
              <a:t>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, call </a:t>
            </a:r>
            <a:r>
              <a:rPr lang="nl-NL" baseline="0" dirty="0" err="1" smtClean="0"/>
              <a:t>bing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save map image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Logic App </a:t>
            </a:r>
            <a:r>
              <a:rPr lang="nl-NL" baseline="0" dirty="0" err="1" smtClean="0"/>
              <a:t>retrieves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ship</a:t>
            </a:r>
            <a:r>
              <a:rPr lang="nl-NL" baseline="0" dirty="0" smtClean="0"/>
              <a:t> information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CRM</a:t>
            </a:r>
          </a:p>
          <a:p>
            <a:pPr marL="171450" indent="-171450">
              <a:buFontTx/>
              <a:buChar char="-"/>
            </a:pPr>
            <a:r>
              <a:rPr lang="nl-NL" b="1" baseline="0" dirty="0" err="1" smtClean="0"/>
              <a:t>Optional</a:t>
            </a:r>
            <a:r>
              <a:rPr lang="nl-NL" b="1" baseline="0" dirty="0" smtClean="0"/>
              <a:t>: </a:t>
            </a:r>
            <a:r>
              <a:rPr lang="nl-NL" b="0" baseline="0" dirty="0" smtClean="0"/>
              <a:t>Logic App </a:t>
            </a:r>
            <a:r>
              <a:rPr lang="nl-NL" b="0" baseline="0" dirty="0" err="1" smtClean="0"/>
              <a:t>retrieves</a:t>
            </a:r>
            <a:r>
              <a:rPr lang="nl-NL" b="0" baseline="0" dirty="0" smtClean="0"/>
              <a:t> </a:t>
            </a:r>
            <a:r>
              <a:rPr lang="nl-NL" b="0" baseline="0" dirty="0" err="1" smtClean="0"/>
              <a:t>ship</a:t>
            </a:r>
            <a:r>
              <a:rPr lang="nl-NL" b="0" baseline="0" dirty="0" smtClean="0"/>
              <a:t> information </a:t>
            </a:r>
            <a:r>
              <a:rPr lang="nl-NL" b="0" baseline="0" dirty="0" err="1" smtClean="0"/>
              <a:t>and</a:t>
            </a:r>
            <a:r>
              <a:rPr lang="nl-NL" b="0" baseline="0" dirty="0" smtClean="0"/>
              <a:t> stores </a:t>
            </a:r>
            <a:r>
              <a:rPr lang="nl-NL" b="0" baseline="0" dirty="0" err="1" smtClean="0"/>
              <a:t>it</a:t>
            </a:r>
            <a:r>
              <a:rPr lang="nl-NL" b="0" baseline="0" dirty="0" smtClean="0"/>
              <a:t> in CRM</a:t>
            </a:r>
          </a:p>
          <a:p>
            <a:pPr marL="171450" indent="-171450">
              <a:buFontTx/>
              <a:buChar char="-"/>
            </a:pPr>
            <a:endParaRPr lang="nl-NL" b="0" baseline="0" dirty="0" smtClean="0"/>
          </a:p>
          <a:p>
            <a:pPr marL="0" indent="0">
              <a:buFontTx/>
              <a:buNone/>
            </a:pPr>
            <a:r>
              <a:rPr lang="nl-NL" b="0" baseline="0" dirty="0" smtClean="0"/>
              <a:t>Show Logic Apps</a:t>
            </a:r>
          </a:p>
          <a:p>
            <a:pPr marL="0" indent="0">
              <a:buFontTx/>
              <a:buNone/>
            </a:pPr>
            <a:r>
              <a:rPr lang="nl-NL" b="0" baseline="0" dirty="0" smtClean="0"/>
              <a:t>Show </a:t>
            </a:r>
            <a:r>
              <a:rPr lang="nl-NL" b="0" baseline="0" dirty="0" err="1" smtClean="0"/>
              <a:t>emails</a:t>
            </a:r>
            <a:endParaRPr lang="nl-NL" b="0" baseline="0" dirty="0" smtClean="0"/>
          </a:p>
          <a:p>
            <a:pPr marL="0" indent="0">
              <a:buFontTx/>
              <a:buNone/>
            </a:pPr>
            <a:r>
              <a:rPr lang="nl-NL" b="0" baseline="0" dirty="0" smtClean="0"/>
              <a:t>Show </a:t>
            </a:r>
            <a:r>
              <a:rPr lang="nl-NL" b="0" baseline="0" dirty="0" err="1" smtClean="0"/>
              <a:t>appointment</a:t>
            </a:r>
            <a:endParaRPr lang="nl-NL" b="0" baseline="0" dirty="0" smtClean="0"/>
          </a:p>
          <a:p>
            <a:pPr marL="0" indent="0">
              <a:buFontTx/>
              <a:buNone/>
            </a:pPr>
            <a:r>
              <a:rPr lang="nl-NL" b="0" baseline="0" dirty="0" smtClean="0"/>
              <a:t>Show </a:t>
            </a:r>
            <a:endParaRPr lang="nl-NL" b="0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5/29/2017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9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Bots allow us an</a:t>
            </a:r>
            <a:r>
              <a:rPr lang="en-US" baseline="0" dirty="0"/>
              <a:t> interactive frontend to our data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5/29/2017 9:43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046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1.png"/><Relationship Id="rId4" Type="http://schemas.openxmlformats.org/officeDocument/2006/relationships/image" Target="../media/image2.emf"/><Relationship Id="rId9" Type="http://schemas.microsoft.com/office/2007/relationships/hdphoto" Target="../media/hdphoto2.wdp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8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84029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813829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878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2427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46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8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48601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79242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84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4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17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548" tIns="46548" rIns="46548" bIns="465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spcBef>
                <a:spcPct val="0"/>
              </a:spcBef>
              <a:spcAft>
                <a:spcPct val="0"/>
              </a:spcAft>
            </a:pPr>
            <a:endParaRPr lang="en-US" sz="17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8"/>
            <a:ext cx="11887199" cy="1995931"/>
          </a:xfrm>
        </p:spPr>
        <p:txBody>
          <a:bodyPr/>
          <a:lstStyle>
            <a:lvl1pPr marL="0" indent="0">
              <a:buNone/>
              <a:defRPr sz="329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58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34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29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489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77423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521" tIns="146017" rIns="182521" bIns="146017" numCol="1" anchor="t" anchorCtr="0" compatLnSpc="1">
            <a:prstTxWarp prst="textNoShape">
              <a:avLst/>
            </a:prstTxWarp>
            <a:spAutoFit/>
          </a:bodyPr>
          <a:lstStyle/>
          <a:p>
            <a:pPr defTabSz="930495" eaLnBrk="0" hangingPunct="0"/>
            <a:r>
              <a:rPr lang="en-US" sz="699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690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521" tIns="146017" rIns="182521" bIns="146017" numCol="1" anchor="t" anchorCtr="0" compatLnSpc="1">
            <a:prstTxWarp prst="textNoShape">
              <a:avLst/>
            </a:prstTxWarp>
            <a:spAutoFit/>
          </a:bodyPr>
          <a:lstStyle/>
          <a:p>
            <a:pPr defTabSz="930495" eaLnBrk="0" hangingPunct="0"/>
            <a:r>
              <a:rPr lang="en-US" sz="6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1"/>
            <a:ext cx="11887200" cy="2443746"/>
          </a:xfrm>
          <a:prstGeom prst="rect">
            <a:avLst/>
          </a:prstGeom>
        </p:spPr>
        <p:txBody>
          <a:bodyPr/>
          <a:lstStyle>
            <a:lvl1pPr marL="289953" indent="-289953">
              <a:buClr>
                <a:schemeClr val="tx1"/>
              </a:buClr>
              <a:buSzPct val="90000"/>
              <a:buFont typeface="Arial" pitchFamily="34" charset="0"/>
              <a:buChar char="•"/>
              <a:defRPr sz="359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0399" indent="-280447">
              <a:buClr>
                <a:schemeClr val="tx1"/>
              </a:buClr>
              <a:buSzPct val="90000"/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0353" indent="-289953">
              <a:buClr>
                <a:schemeClr val="tx1"/>
              </a:buClr>
              <a:buSzPct val="90000"/>
              <a:buFont typeface="Arial" pitchFamily="34" charset="0"/>
              <a:buChar char="•"/>
              <a:defRPr sz="279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8513" indent="-228160">
              <a:buClr>
                <a:schemeClr val="tx1"/>
              </a:buClr>
              <a:buSzPct val="90000"/>
              <a:buFont typeface="Arial" pitchFamily="34" charset="0"/>
              <a:buChar char="•"/>
              <a:defRPr sz="23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6673" indent="-228160">
              <a:buClr>
                <a:schemeClr val="tx1"/>
              </a:buClr>
              <a:buSzPct val="90000"/>
              <a:buFont typeface="Arial" pitchFamily="34" charset="0"/>
              <a:buChar char="•"/>
              <a:defRPr sz="19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3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1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56973" cy="2088970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l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9859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1130"/>
            <a:ext cx="12436475" cy="6437949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MSFT_logo_c_C-Gray_D_C-Gray_D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26" name="Picture 2" descr="https://media.licdn.com/mpr/mpr/shrink_200_200/AAEAAQAAAAAAAAbOAAAAJDE0NmRlYmUyLTNmMWMtNDZlYS05ZDQyLWI1M2M1ZWM1MzdkOQ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94" b="31894"/>
          <a:stretch/>
        </p:blipFill>
        <p:spPr bwMode="auto">
          <a:xfrm>
            <a:off x="6076504" y="6415367"/>
            <a:ext cx="1296144" cy="4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Logo" descr="logo"/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864041" y="616942"/>
            <a:ext cx="4317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1" dirty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2017 - Melbourne</a:t>
            </a:r>
          </a:p>
        </p:txBody>
      </p:sp>
      <p:pic>
        <p:nvPicPr>
          <p:cNvPr id="1028" name="Picture 4" descr="http://interprit.com/Media/Default/logo/InterpritLogo_WhiteLetters_TransparaentBG_height30-1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8607" y="6493793"/>
            <a:ext cx="1425934" cy="33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042" y="6416573"/>
            <a:ext cx="1346550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irlines-airports.com/wp-content/uploads/2016/07/Australia-Brisbane-Skyline-bridge.jpg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436474" cy="64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MSFT_logo_c_C-Gray_D_C-Gray_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8" name="Logo" descr="logo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64041" y="616942"/>
            <a:ext cx="4317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1" dirty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2017 - Brisbane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042" y="6416573"/>
            <a:ext cx="1346550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8250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2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469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57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9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6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954541" y="6449590"/>
            <a:ext cx="3481934" cy="54493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18238" y="1409030"/>
            <a:ext cx="5903912" cy="3312368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0903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989638" y="1409030"/>
            <a:ext cx="0" cy="5328592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381829"/>
            <a:ext cx="5486400" cy="3315834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4"/>
            <a:ext cx="5943600" cy="1868758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56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633166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693206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66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5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globalintegrationbootcamp.com/wp-content/uploads/2016/12/clou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-31130"/>
            <a:ext cx="12433300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00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24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20032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1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37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4621" y="6377582"/>
            <a:ext cx="2448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4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38" y="2849190"/>
            <a:ext cx="11887200" cy="1181862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2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0079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14594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56973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l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855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kle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7686709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8409951" y="1417486"/>
            <a:ext cx="370328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(kleiner)</a:t>
            </a:r>
          </a:p>
        </p:txBody>
      </p:sp>
      <p:sp>
        <p:nvSpPr>
          <p:cNvPr id="63" name="Rechthoek 62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4" name="Groep 63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5" name="Afgeronde rechthoek 64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" name="Groep 65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7" name="Rechthoek 66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Vrije vorm 76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ep 77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1" name="Groep 90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2" name="Afgeronde rechthoek 91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3" name="Groep 92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4" name="Rechthoek 93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Vrije vorm 103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5" name="Rechte verbindingslijn 104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6" name="Rechte verbindingslijn 105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5236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6232908" y="1417486"/>
            <a:ext cx="5880325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(gelijk)</a:t>
            </a:r>
          </a:p>
        </p:txBody>
      </p:sp>
      <p:sp>
        <p:nvSpPr>
          <p:cNvPr id="64" name="Rechthoek 63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5" name="Groep 64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6" name="Afgeronde rechthoek 65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7" name="Groep 66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8" name="Rechthoek 67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Vrije vorm 77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ep 78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0" name="Ovaal 89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2" name="Groep 91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3" name="Afgeronde rechthoek 92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4" name="Groep 93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5" name="Rechthoek 94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Vrije vorm 104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6" name="Rechte verbindingslijn 105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48647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r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340724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4058969" y="1417486"/>
            <a:ext cx="8054264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20" name="Rechthoek 19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(groter)</a:t>
            </a:r>
          </a:p>
        </p:txBody>
      </p:sp>
      <p:sp>
        <p:nvSpPr>
          <p:cNvPr id="66" name="Rechthoek 65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7" name="Groep 66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8" name="Afgeronde rechthoek 67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9" name="Groep 68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70" name="Rechthoek 69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Rechthoek 78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0" name="Vrije vorm 79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ep 80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2" name="Ovaal 91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3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4" name="Groep 93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5" name="Afgeronde rechthoek 94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6" name="Groep 95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7" name="Rechthoek 96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Rechthoek 105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7" name="Vrije vorm 106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8" name="Rechte verbindingslijn 107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10" name="Rechte verbindingslijn 109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7563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323241" y="1417486"/>
            <a:ext cx="1178999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Beeld (volledig) met subtitel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1" name="Afgeronde rechthoek 20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3" name="Rechthoek 22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Rechthoek 31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" name="Vrije vorm 32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ep 33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5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Ovaal 39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4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642D9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7" name="Groep 46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8" name="Afgeronde rechthoek 47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9" name="Groep 48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50" name="Rechthoek 49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0" name="Vrije vorm 59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1" name="Rechte verbindingslijn 60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Rechte verbindingslijn 62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1105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Grafiek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5"/>
          </p:nvPr>
        </p:nvSpPr>
        <p:spPr>
          <a:xfrm>
            <a:off x="6232908" y="1448514"/>
            <a:ext cx="5880324" cy="442490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9" name="Rechthoek 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Grafiek (gelijk)</a:t>
            </a:r>
          </a:p>
        </p:txBody>
      </p:sp>
      <p:sp>
        <p:nvSpPr>
          <p:cNvPr id="57" name="Rechthoek 56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58" name="Groep 57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59" name="Afgeronde rechthoek 58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0" name="Groep 59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1" name="Rechthoek 60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2" name="Rechthoek 61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3" name="Rechthoek 62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4" name="Rechthoek 63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Vrije vorm 70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ep 71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3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4" name="Ovaal 73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Ovaal 74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6" name="Ovaal 75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5" name="Groep 84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6" name="Afgeronde rechthoek 85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88" name="Rechthoek 87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9" name="Rechthoek 88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0" name="Rechthoek 89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1" name="Rechthoek 90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Vrije vorm 97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99" name="Rechte verbindingslijn 98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0" name="Rechte verbindingslijn 99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1" name="Rechte verbindingslijn 100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4492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/>
          </p:nvPr>
        </p:nvSpPr>
        <p:spPr>
          <a:xfrm>
            <a:off x="323883" y="1913447"/>
            <a:ext cx="11789349" cy="395996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Grafiek (volledig) met subtitel</a:t>
            </a:r>
          </a:p>
        </p:txBody>
      </p:sp>
      <p:sp>
        <p:nvSpPr>
          <p:cNvPr id="65" name="Rechthoek 6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6" name="Groep 6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7" name="Afgeronde rechthoek 6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" name="Groep 6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9" name="Rechthoek 6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Vrije vorm 7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" name="Groep 7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1" name="Ovaal 9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3" name="Groep 9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4" name="Afgeronde rechthoek 9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5" name="Groep 9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6" name="Rechthoek 9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Vrije vorm 10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7" name="Rechte verbindingslijn 10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973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4"/>
          </p:nvPr>
        </p:nvSpPr>
        <p:spPr>
          <a:xfrm>
            <a:off x="329317" y="1913445"/>
            <a:ext cx="11783916" cy="39599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nl-NL"/>
          </a:p>
        </p:txBody>
      </p:sp>
      <p:sp>
        <p:nvSpPr>
          <p:cNvPr id="8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Tabel (volledig) met subtitel</a:t>
            </a:r>
          </a:p>
        </p:txBody>
      </p:sp>
      <p:sp>
        <p:nvSpPr>
          <p:cNvPr id="60" name="Rechthoek 59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1" name="Groep 60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2" name="Afgeronde rechthoek 61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3" name="Groep 62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4" name="Rechthoek 63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Vrije vorm 73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ep 74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6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9" name="Ovaal 78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8" name="Groep 87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9" name="Afgeronde rechthoek 88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0" name="Groep 89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1" name="Rechthoek 90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Vrije vorm 100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Rechte verbindingslijn 101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3" name="Rechte verbindingslijn 102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4" name="Rechte verbindingslijn 103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650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media 7"/>
          <p:cNvSpPr>
            <a:spLocks noGrp="1"/>
          </p:cNvSpPr>
          <p:nvPr>
            <p:ph type="media" sz="quarter" idx="13"/>
          </p:nvPr>
        </p:nvSpPr>
        <p:spPr>
          <a:xfrm>
            <a:off x="323883" y="1417485"/>
            <a:ext cx="11789349" cy="478002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9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Media (volledig) met subtitel</a:t>
            </a:r>
          </a:p>
        </p:txBody>
      </p:sp>
      <p:sp>
        <p:nvSpPr>
          <p:cNvPr id="15" name="Rechthoek 1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17" name="Afgeronde rechthoek 1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19" name="Rechthoek 1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0" name="Rechthoek 1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1" name="Rechthoek 2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2" name="Rechthoek 2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Vrije vorm 2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ep 2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Ovaal 3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1" name="Ovaal 4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3" name="Groep 4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4" name="Afgeronde rechthoek 4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5" name="Groep 4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6" name="Rechthoek 4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9" name="Rechthoek 4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Vrije vorm 5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7" name="Rechte verbindingslijn 5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Rechte verbindingslijn 5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Rechte verbindingslijn 5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174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305363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2834402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427375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4932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748648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51639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86015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88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965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9229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26917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080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554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1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29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5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1526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1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305363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2834402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295987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0045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6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6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5975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618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4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6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8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26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301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7610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322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4558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07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16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5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51451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3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900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0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53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01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883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6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7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94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2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77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96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55931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42629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1637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1863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233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6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09831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9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86250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98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80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117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72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0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4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70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6354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862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3848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2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7342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6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4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54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63400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0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6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ep 67"/>
          <p:cNvGrpSpPr/>
          <p:nvPr userDrawn="1"/>
        </p:nvGrpSpPr>
        <p:grpSpPr>
          <a:xfrm>
            <a:off x="-19882" y="3748022"/>
            <a:ext cx="12472973" cy="2605087"/>
            <a:chOff x="-19455" y="3674864"/>
            <a:chExt cx="12205490" cy="2554239"/>
          </a:xfrm>
        </p:grpSpPr>
        <p:sp>
          <p:nvSpPr>
            <p:cNvPr id="69" name="Vrije vorm 68"/>
            <p:cNvSpPr/>
            <p:nvPr userDrawn="1"/>
          </p:nvSpPr>
          <p:spPr>
            <a:xfrm flipV="1">
              <a:off x="-19455" y="5528711"/>
              <a:ext cx="6796493" cy="55156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0 w 7526996"/>
                <a:gd name="connsiteY0" fmla="*/ 478034 h 564477"/>
                <a:gd name="connsiteX1" fmla="*/ 3331 w 7526996"/>
                <a:gd name="connsiteY1" fmla="*/ 24170 h 564477"/>
                <a:gd name="connsiteX2" fmla="*/ 7526996 w 7526996"/>
                <a:gd name="connsiteY2" fmla="*/ 265230 h 564477"/>
                <a:gd name="connsiteX3" fmla="*/ 0 w 7526996"/>
                <a:gd name="connsiteY3" fmla="*/ 478034 h 564477"/>
                <a:gd name="connsiteX0" fmla="*/ 10299 w 7523736"/>
                <a:gd name="connsiteY0" fmla="*/ 330944 h 511114"/>
                <a:gd name="connsiteX1" fmla="*/ 71 w 7523736"/>
                <a:gd name="connsiteY1" fmla="*/ 24170 h 511114"/>
                <a:gd name="connsiteX2" fmla="*/ 7523736 w 7523736"/>
                <a:gd name="connsiteY2" fmla="*/ 265230 h 511114"/>
                <a:gd name="connsiteX3" fmla="*/ 10299 w 7523736"/>
                <a:gd name="connsiteY3" fmla="*/ 330944 h 511114"/>
                <a:gd name="connsiteX0" fmla="*/ 10299 w 7577970"/>
                <a:gd name="connsiteY0" fmla="*/ 310582 h 1143118"/>
                <a:gd name="connsiteX1" fmla="*/ 71 w 7577970"/>
                <a:gd name="connsiteY1" fmla="*/ 3808 h 1143118"/>
                <a:gd name="connsiteX2" fmla="*/ 7577970 w 7577970"/>
                <a:gd name="connsiteY2" fmla="*/ 1017083 h 1143118"/>
                <a:gd name="connsiteX3" fmla="*/ 10299 w 7577970"/>
                <a:gd name="connsiteY3" fmla="*/ 310582 h 1143118"/>
                <a:gd name="connsiteX0" fmla="*/ 10299 w 7577970"/>
                <a:gd name="connsiteY0" fmla="*/ 310582 h 1150340"/>
                <a:gd name="connsiteX1" fmla="*/ 71 w 7577970"/>
                <a:gd name="connsiteY1" fmla="*/ 3808 h 1150340"/>
                <a:gd name="connsiteX2" fmla="*/ 7577970 w 7577970"/>
                <a:gd name="connsiteY2" fmla="*/ 1017083 h 1150340"/>
                <a:gd name="connsiteX3" fmla="*/ 10299 w 7577970"/>
                <a:gd name="connsiteY3" fmla="*/ 310582 h 1150340"/>
                <a:gd name="connsiteX0" fmla="*/ 10299 w 7577970"/>
                <a:gd name="connsiteY0" fmla="*/ 310297 h 1150055"/>
                <a:gd name="connsiteX1" fmla="*/ 71 w 7577970"/>
                <a:gd name="connsiteY1" fmla="*/ 3523 h 1150055"/>
                <a:gd name="connsiteX2" fmla="*/ 7577970 w 7577970"/>
                <a:gd name="connsiteY2" fmla="*/ 1016798 h 1150055"/>
                <a:gd name="connsiteX3" fmla="*/ 10299 w 7577970"/>
                <a:gd name="connsiteY3" fmla="*/ 310297 h 1150055"/>
                <a:gd name="connsiteX0" fmla="*/ 10299 w 7577970"/>
                <a:gd name="connsiteY0" fmla="*/ 306901 h 1146659"/>
                <a:gd name="connsiteX1" fmla="*/ 71 w 7577970"/>
                <a:gd name="connsiteY1" fmla="*/ 127 h 1146659"/>
                <a:gd name="connsiteX2" fmla="*/ 7577970 w 7577970"/>
                <a:gd name="connsiteY2" fmla="*/ 1013402 h 1146659"/>
                <a:gd name="connsiteX3" fmla="*/ 10299 w 7577970"/>
                <a:gd name="connsiteY3" fmla="*/ 306901 h 1146659"/>
                <a:gd name="connsiteX0" fmla="*/ 0 w 7580947"/>
                <a:gd name="connsiteY0" fmla="*/ 266394 h 1143155"/>
                <a:gd name="connsiteX1" fmla="*/ 3048 w 7580947"/>
                <a:gd name="connsiteY1" fmla="*/ 127 h 1143155"/>
                <a:gd name="connsiteX2" fmla="*/ 7580947 w 7580947"/>
                <a:gd name="connsiteY2" fmla="*/ 1013402 h 1143155"/>
                <a:gd name="connsiteX3" fmla="*/ 0 w 7580947"/>
                <a:gd name="connsiteY3" fmla="*/ 266394 h 1143155"/>
                <a:gd name="connsiteX0" fmla="*/ 3730 w 7584677"/>
                <a:gd name="connsiteY0" fmla="*/ 122394 h 999155"/>
                <a:gd name="connsiteX1" fmla="*/ 141 w 7584677"/>
                <a:gd name="connsiteY1" fmla="*/ 151 h 999155"/>
                <a:gd name="connsiteX2" fmla="*/ 7584677 w 7584677"/>
                <a:gd name="connsiteY2" fmla="*/ 869402 h 999155"/>
                <a:gd name="connsiteX3" fmla="*/ 3730 w 7584677"/>
                <a:gd name="connsiteY3" fmla="*/ 122394 h 999155"/>
                <a:gd name="connsiteX0" fmla="*/ 3730 w 7584677"/>
                <a:gd name="connsiteY0" fmla="*/ 144894 h 1021655"/>
                <a:gd name="connsiteX1" fmla="*/ 141 w 7584677"/>
                <a:gd name="connsiteY1" fmla="*/ 146 h 1021655"/>
                <a:gd name="connsiteX2" fmla="*/ 7584677 w 7584677"/>
                <a:gd name="connsiteY2" fmla="*/ 891902 h 1021655"/>
                <a:gd name="connsiteX3" fmla="*/ 3730 w 7584677"/>
                <a:gd name="connsiteY3" fmla="*/ 144894 h 1021655"/>
                <a:gd name="connsiteX0" fmla="*/ 3730 w 7584677"/>
                <a:gd name="connsiteY0" fmla="*/ 144894 h 1020254"/>
                <a:gd name="connsiteX1" fmla="*/ 141 w 7584677"/>
                <a:gd name="connsiteY1" fmla="*/ 146 h 1020254"/>
                <a:gd name="connsiteX2" fmla="*/ 7584677 w 7584677"/>
                <a:gd name="connsiteY2" fmla="*/ 891902 h 1020254"/>
                <a:gd name="connsiteX3" fmla="*/ 3730 w 7584677"/>
                <a:gd name="connsiteY3" fmla="*/ 144894 h 1020254"/>
                <a:gd name="connsiteX0" fmla="*/ 3730 w 7584677"/>
                <a:gd name="connsiteY0" fmla="*/ 225423 h 1100783"/>
                <a:gd name="connsiteX1" fmla="*/ 141 w 7584677"/>
                <a:gd name="connsiteY1" fmla="*/ 80675 h 1100783"/>
                <a:gd name="connsiteX2" fmla="*/ 7584677 w 7584677"/>
                <a:gd name="connsiteY2" fmla="*/ 972431 h 1100783"/>
                <a:gd name="connsiteX3" fmla="*/ 3730 w 7584677"/>
                <a:gd name="connsiteY3" fmla="*/ 225423 h 1100783"/>
                <a:gd name="connsiteX0" fmla="*/ 3730 w 7584677"/>
                <a:gd name="connsiteY0" fmla="*/ 226924 h 1102284"/>
                <a:gd name="connsiteX1" fmla="*/ 141 w 7584677"/>
                <a:gd name="connsiteY1" fmla="*/ 82176 h 1102284"/>
                <a:gd name="connsiteX2" fmla="*/ 7584677 w 7584677"/>
                <a:gd name="connsiteY2" fmla="*/ 973932 h 1102284"/>
                <a:gd name="connsiteX3" fmla="*/ 3730 w 7584677"/>
                <a:gd name="connsiteY3" fmla="*/ 226924 h 1102284"/>
                <a:gd name="connsiteX0" fmla="*/ 3730 w 7591316"/>
                <a:gd name="connsiteY0" fmla="*/ 226389 h 1110011"/>
                <a:gd name="connsiteX1" fmla="*/ 141 w 7591316"/>
                <a:gd name="connsiteY1" fmla="*/ 81641 h 1110011"/>
                <a:gd name="connsiteX2" fmla="*/ 7591316 w 7591316"/>
                <a:gd name="connsiteY2" fmla="*/ 982398 h 1110011"/>
                <a:gd name="connsiteX3" fmla="*/ 3730 w 7591316"/>
                <a:gd name="connsiteY3" fmla="*/ 226389 h 1110011"/>
                <a:gd name="connsiteX0" fmla="*/ 3730 w 7580354"/>
                <a:gd name="connsiteY0" fmla="*/ 254266 h 821497"/>
                <a:gd name="connsiteX1" fmla="*/ 141 w 7580354"/>
                <a:gd name="connsiteY1" fmla="*/ 109518 h 821497"/>
                <a:gd name="connsiteX2" fmla="*/ 7580354 w 7580354"/>
                <a:gd name="connsiteY2" fmla="*/ 656733 h 821497"/>
                <a:gd name="connsiteX3" fmla="*/ 3730 w 7580354"/>
                <a:gd name="connsiteY3" fmla="*/ 254266 h 821497"/>
                <a:gd name="connsiteX0" fmla="*/ 0 w 7620472"/>
                <a:gd name="connsiteY0" fmla="*/ 286406 h 825956"/>
                <a:gd name="connsiteX1" fmla="*/ 40259 w 7620472"/>
                <a:gd name="connsiteY1" fmla="*/ 109518 h 825956"/>
                <a:gd name="connsiteX2" fmla="*/ 7620472 w 7620472"/>
                <a:gd name="connsiteY2" fmla="*/ 656733 h 825956"/>
                <a:gd name="connsiteX3" fmla="*/ 0 w 7620472"/>
                <a:gd name="connsiteY3" fmla="*/ 286406 h 825956"/>
                <a:gd name="connsiteX0" fmla="*/ 0 w 7620472"/>
                <a:gd name="connsiteY0" fmla="*/ 286406 h 936494"/>
                <a:gd name="connsiteX1" fmla="*/ 40259 w 7620472"/>
                <a:gd name="connsiteY1" fmla="*/ 109518 h 936494"/>
                <a:gd name="connsiteX2" fmla="*/ 7620472 w 7620472"/>
                <a:gd name="connsiteY2" fmla="*/ 656733 h 936494"/>
                <a:gd name="connsiteX3" fmla="*/ 0 w 7620472"/>
                <a:gd name="connsiteY3" fmla="*/ 286406 h 936494"/>
                <a:gd name="connsiteX0" fmla="*/ 0 w 7620472"/>
                <a:gd name="connsiteY0" fmla="*/ 286406 h 943561"/>
                <a:gd name="connsiteX1" fmla="*/ 40259 w 7620472"/>
                <a:gd name="connsiteY1" fmla="*/ 109518 h 943561"/>
                <a:gd name="connsiteX2" fmla="*/ 7620472 w 7620472"/>
                <a:gd name="connsiteY2" fmla="*/ 656733 h 943561"/>
                <a:gd name="connsiteX3" fmla="*/ 0 w 7620472"/>
                <a:gd name="connsiteY3" fmla="*/ 286406 h 943561"/>
                <a:gd name="connsiteX0" fmla="*/ 0 w 7620472"/>
                <a:gd name="connsiteY0" fmla="*/ 176889 h 834045"/>
                <a:gd name="connsiteX1" fmla="*/ 40259 w 7620472"/>
                <a:gd name="connsiteY1" fmla="*/ 1 h 834045"/>
                <a:gd name="connsiteX2" fmla="*/ 7620472 w 7620472"/>
                <a:gd name="connsiteY2" fmla="*/ 547216 h 834045"/>
                <a:gd name="connsiteX3" fmla="*/ 0 w 7620472"/>
                <a:gd name="connsiteY3" fmla="*/ 176889 h 834045"/>
                <a:gd name="connsiteX0" fmla="*/ 0 w 7620472"/>
                <a:gd name="connsiteY0" fmla="*/ 244566 h 901722"/>
                <a:gd name="connsiteX1" fmla="*/ 40259 w 7620472"/>
                <a:gd name="connsiteY1" fmla="*/ 67678 h 901722"/>
                <a:gd name="connsiteX2" fmla="*/ 7620472 w 7620472"/>
                <a:gd name="connsiteY2" fmla="*/ 614893 h 901722"/>
                <a:gd name="connsiteX3" fmla="*/ 0 w 7620472"/>
                <a:gd name="connsiteY3" fmla="*/ 244566 h 901722"/>
                <a:gd name="connsiteX0" fmla="*/ 3732 w 7580355"/>
                <a:gd name="connsiteY0" fmla="*/ 260639 h 906838"/>
                <a:gd name="connsiteX1" fmla="*/ 142 w 7580355"/>
                <a:gd name="connsiteY1" fmla="*/ 67680 h 906838"/>
                <a:gd name="connsiteX2" fmla="*/ 7580355 w 7580355"/>
                <a:gd name="connsiteY2" fmla="*/ 614895 h 906838"/>
                <a:gd name="connsiteX3" fmla="*/ 3732 w 7580355"/>
                <a:gd name="connsiteY3" fmla="*/ 260639 h 906838"/>
                <a:gd name="connsiteX0" fmla="*/ 3732 w 7580355"/>
                <a:gd name="connsiteY0" fmla="*/ 260639 h 814464"/>
                <a:gd name="connsiteX1" fmla="*/ 142 w 7580355"/>
                <a:gd name="connsiteY1" fmla="*/ 67680 h 814464"/>
                <a:gd name="connsiteX2" fmla="*/ 7580355 w 7580355"/>
                <a:gd name="connsiteY2" fmla="*/ 614895 h 814464"/>
                <a:gd name="connsiteX3" fmla="*/ 3732 w 7580355"/>
                <a:gd name="connsiteY3" fmla="*/ 260639 h 814464"/>
                <a:gd name="connsiteX0" fmla="*/ 3732 w 7580355"/>
                <a:gd name="connsiteY0" fmla="*/ 260639 h 911177"/>
                <a:gd name="connsiteX1" fmla="*/ 142 w 7580355"/>
                <a:gd name="connsiteY1" fmla="*/ 67680 h 911177"/>
                <a:gd name="connsiteX2" fmla="*/ 7580355 w 7580355"/>
                <a:gd name="connsiteY2" fmla="*/ 614895 h 911177"/>
                <a:gd name="connsiteX3" fmla="*/ 3732 w 7580355"/>
                <a:gd name="connsiteY3" fmla="*/ 260639 h 91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0355" h="911177">
                  <a:moveTo>
                    <a:pt x="3732" y="260639"/>
                  </a:moveTo>
                  <a:cubicBezTo>
                    <a:pt x="4842" y="109351"/>
                    <a:pt x="-968" y="218968"/>
                    <a:pt x="142" y="67680"/>
                  </a:cubicBezTo>
                  <a:cubicBezTo>
                    <a:pt x="1805343" y="-205500"/>
                    <a:pt x="5736286" y="423974"/>
                    <a:pt x="7580355" y="614895"/>
                  </a:cubicBezTo>
                  <a:cubicBezTo>
                    <a:pt x="4531560" y="1144872"/>
                    <a:pt x="1951265" y="925613"/>
                    <a:pt x="3732" y="260639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2A6D97"/>
                </a:gs>
                <a:gs pos="0">
                  <a:srgbClr val="0F295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0" name="Vrije vorm 69"/>
            <p:cNvSpPr/>
            <p:nvPr userDrawn="1"/>
          </p:nvSpPr>
          <p:spPr>
            <a:xfrm flipH="1" flipV="1">
              <a:off x="6777037" y="5628825"/>
              <a:ext cx="5401992" cy="600278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0 w 7526996"/>
                <a:gd name="connsiteY0" fmla="*/ 478034 h 564477"/>
                <a:gd name="connsiteX1" fmla="*/ 3331 w 7526996"/>
                <a:gd name="connsiteY1" fmla="*/ 24170 h 564477"/>
                <a:gd name="connsiteX2" fmla="*/ 7526996 w 7526996"/>
                <a:gd name="connsiteY2" fmla="*/ 265230 h 564477"/>
                <a:gd name="connsiteX3" fmla="*/ 0 w 7526996"/>
                <a:gd name="connsiteY3" fmla="*/ 478034 h 564477"/>
                <a:gd name="connsiteX0" fmla="*/ 10299 w 7523736"/>
                <a:gd name="connsiteY0" fmla="*/ 330944 h 511114"/>
                <a:gd name="connsiteX1" fmla="*/ 71 w 7523736"/>
                <a:gd name="connsiteY1" fmla="*/ 24170 h 511114"/>
                <a:gd name="connsiteX2" fmla="*/ 7523736 w 7523736"/>
                <a:gd name="connsiteY2" fmla="*/ 265230 h 511114"/>
                <a:gd name="connsiteX3" fmla="*/ 10299 w 7523736"/>
                <a:gd name="connsiteY3" fmla="*/ 330944 h 511114"/>
                <a:gd name="connsiteX0" fmla="*/ 10299 w 7577970"/>
                <a:gd name="connsiteY0" fmla="*/ 310582 h 1143118"/>
                <a:gd name="connsiteX1" fmla="*/ 71 w 7577970"/>
                <a:gd name="connsiteY1" fmla="*/ 3808 h 1143118"/>
                <a:gd name="connsiteX2" fmla="*/ 7577970 w 7577970"/>
                <a:gd name="connsiteY2" fmla="*/ 1017083 h 1143118"/>
                <a:gd name="connsiteX3" fmla="*/ 10299 w 7577970"/>
                <a:gd name="connsiteY3" fmla="*/ 310582 h 1143118"/>
                <a:gd name="connsiteX0" fmla="*/ 10299 w 7577970"/>
                <a:gd name="connsiteY0" fmla="*/ 310582 h 1150340"/>
                <a:gd name="connsiteX1" fmla="*/ 71 w 7577970"/>
                <a:gd name="connsiteY1" fmla="*/ 3808 h 1150340"/>
                <a:gd name="connsiteX2" fmla="*/ 7577970 w 7577970"/>
                <a:gd name="connsiteY2" fmla="*/ 1017083 h 1150340"/>
                <a:gd name="connsiteX3" fmla="*/ 10299 w 7577970"/>
                <a:gd name="connsiteY3" fmla="*/ 310582 h 1150340"/>
                <a:gd name="connsiteX0" fmla="*/ 10299 w 7577970"/>
                <a:gd name="connsiteY0" fmla="*/ 310297 h 1150055"/>
                <a:gd name="connsiteX1" fmla="*/ 71 w 7577970"/>
                <a:gd name="connsiteY1" fmla="*/ 3523 h 1150055"/>
                <a:gd name="connsiteX2" fmla="*/ 7577970 w 7577970"/>
                <a:gd name="connsiteY2" fmla="*/ 1016798 h 1150055"/>
                <a:gd name="connsiteX3" fmla="*/ 10299 w 7577970"/>
                <a:gd name="connsiteY3" fmla="*/ 310297 h 1150055"/>
                <a:gd name="connsiteX0" fmla="*/ 10299 w 7577970"/>
                <a:gd name="connsiteY0" fmla="*/ 306901 h 1146659"/>
                <a:gd name="connsiteX1" fmla="*/ 71 w 7577970"/>
                <a:gd name="connsiteY1" fmla="*/ 127 h 1146659"/>
                <a:gd name="connsiteX2" fmla="*/ 7577970 w 7577970"/>
                <a:gd name="connsiteY2" fmla="*/ 1013402 h 1146659"/>
                <a:gd name="connsiteX3" fmla="*/ 10299 w 7577970"/>
                <a:gd name="connsiteY3" fmla="*/ 306901 h 1146659"/>
                <a:gd name="connsiteX0" fmla="*/ 0 w 7580947"/>
                <a:gd name="connsiteY0" fmla="*/ 266394 h 1143155"/>
                <a:gd name="connsiteX1" fmla="*/ 3048 w 7580947"/>
                <a:gd name="connsiteY1" fmla="*/ 127 h 1143155"/>
                <a:gd name="connsiteX2" fmla="*/ 7580947 w 7580947"/>
                <a:gd name="connsiteY2" fmla="*/ 1013402 h 1143155"/>
                <a:gd name="connsiteX3" fmla="*/ 0 w 7580947"/>
                <a:gd name="connsiteY3" fmla="*/ 266394 h 1143155"/>
                <a:gd name="connsiteX0" fmla="*/ 3730 w 7584677"/>
                <a:gd name="connsiteY0" fmla="*/ 122394 h 999155"/>
                <a:gd name="connsiteX1" fmla="*/ 141 w 7584677"/>
                <a:gd name="connsiteY1" fmla="*/ 151 h 999155"/>
                <a:gd name="connsiteX2" fmla="*/ 7584677 w 7584677"/>
                <a:gd name="connsiteY2" fmla="*/ 869402 h 999155"/>
                <a:gd name="connsiteX3" fmla="*/ 3730 w 7584677"/>
                <a:gd name="connsiteY3" fmla="*/ 122394 h 999155"/>
                <a:gd name="connsiteX0" fmla="*/ 3730 w 7584677"/>
                <a:gd name="connsiteY0" fmla="*/ 144894 h 1021655"/>
                <a:gd name="connsiteX1" fmla="*/ 141 w 7584677"/>
                <a:gd name="connsiteY1" fmla="*/ 146 h 1021655"/>
                <a:gd name="connsiteX2" fmla="*/ 7584677 w 7584677"/>
                <a:gd name="connsiteY2" fmla="*/ 891902 h 1021655"/>
                <a:gd name="connsiteX3" fmla="*/ 3730 w 7584677"/>
                <a:gd name="connsiteY3" fmla="*/ 144894 h 1021655"/>
                <a:gd name="connsiteX0" fmla="*/ 3730 w 7584677"/>
                <a:gd name="connsiteY0" fmla="*/ 144894 h 1020254"/>
                <a:gd name="connsiteX1" fmla="*/ 141 w 7584677"/>
                <a:gd name="connsiteY1" fmla="*/ 146 h 1020254"/>
                <a:gd name="connsiteX2" fmla="*/ 7584677 w 7584677"/>
                <a:gd name="connsiteY2" fmla="*/ 891902 h 1020254"/>
                <a:gd name="connsiteX3" fmla="*/ 3730 w 7584677"/>
                <a:gd name="connsiteY3" fmla="*/ 144894 h 1020254"/>
                <a:gd name="connsiteX0" fmla="*/ 3730 w 7584677"/>
                <a:gd name="connsiteY0" fmla="*/ 225423 h 1100783"/>
                <a:gd name="connsiteX1" fmla="*/ 141 w 7584677"/>
                <a:gd name="connsiteY1" fmla="*/ 80675 h 1100783"/>
                <a:gd name="connsiteX2" fmla="*/ 7584677 w 7584677"/>
                <a:gd name="connsiteY2" fmla="*/ 972431 h 1100783"/>
                <a:gd name="connsiteX3" fmla="*/ 3730 w 7584677"/>
                <a:gd name="connsiteY3" fmla="*/ 225423 h 1100783"/>
                <a:gd name="connsiteX0" fmla="*/ 3730 w 7584677"/>
                <a:gd name="connsiteY0" fmla="*/ 226924 h 1102284"/>
                <a:gd name="connsiteX1" fmla="*/ 141 w 7584677"/>
                <a:gd name="connsiteY1" fmla="*/ 82176 h 1102284"/>
                <a:gd name="connsiteX2" fmla="*/ 7584677 w 7584677"/>
                <a:gd name="connsiteY2" fmla="*/ 973932 h 1102284"/>
                <a:gd name="connsiteX3" fmla="*/ 3730 w 7584677"/>
                <a:gd name="connsiteY3" fmla="*/ 226924 h 1102284"/>
                <a:gd name="connsiteX0" fmla="*/ 3730 w 7591316"/>
                <a:gd name="connsiteY0" fmla="*/ 226389 h 1110011"/>
                <a:gd name="connsiteX1" fmla="*/ 141 w 7591316"/>
                <a:gd name="connsiteY1" fmla="*/ 81641 h 1110011"/>
                <a:gd name="connsiteX2" fmla="*/ 7591316 w 7591316"/>
                <a:gd name="connsiteY2" fmla="*/ 982398 h 1110011"/>
                <a:gd name="connsiteX3" fmla="*/ 3730 w 7591316"/>
                <a:gd name="connsiteY3" fmla="*/ 226389 h 1110011"/>
                <a:gd name="connsiteX0" fmla="*/ 3730 w 7591316"/>
                <a:gd name="connsiteY0" fmla="*/ 226389 h 1118114"/>
                <a:gd name="connsiteX1" fmla="*/ 141 w 7591316"/>
                <a:gd name="connsiteY1" fmla="*/ 81641 h 1118114"/>
                <a:gd name="connsiteX2" fmla="*/ 7591316 w 7591316"/>
                <a:gd name="connsiteY2" fmla="*/ 982398 h 1118114"/>
                <a:gd name="connsiteX3" fmla="*/ 3730 w 7591316"/>
                <a:gd name="connsiteY3" fmla="*/ 226389 h 1118114"/>
                <a:gd name="connsiteX0" fmla="*/ 3730 w 7591316"/>
                <a:gd name="connsiteY0" fmla="*/ 226389 h 1134577"/>
                <a:gd name="connsiteX1" fmla="*/ 141 w 7591316"/>
                <a:gd name="connsiteY1" fmla="*/ 81641 h 1134577"/>
                <a:gd name="connsiteX2" fmla="*/ 7591316 w 7591316"/>
                <a:gd name="connsiteY2" fmla="*/ 982398 h 1134577"/>
                <a:gd name="connsiteX3" fmla="*/ 3730 w 7591316"/>
                <a:gd name="connsiteY3" fmla="*/ 226389 h 113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1316" h="1134577">
                  <a:moveTo>
                    <a:pt x="3730" y="226389"/>
                  </a:moveTo>
                  <a:cubicBezTo>
                    <a:pt x="4840" y="75101"/>
                    <a:pt x="-969" y="232929"/>
                    <a:pt x="141" y="81641"/>
                  </a:cubicBezTo>
                  <a:cubicBezTo>
                    <a:pt x="1849190" y="-304029"/>
                    <a:pt x="5747247" y="791477"/>
                    <a:pt x="7591316" y="982398"/>
                  </a:cubicBezTo>
                  <a:cubicBezTo>
                    <a:pt x="3650677" y="1563817"/>
                    <a:pt x="295998" y="296772"/>
                    <a:pt x="3730" y="226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EB0087"/>
                </a:gs>
                <a:gs pos="100000">
                  <a:srgbClr val="D15A99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Vrije vorm 70"/>
            <p:cNvSpPr/>
            <p:nvPr userDrawn="1"/>
          </p:nvSpPr>
          <p:spPr>
            <a:xfrm flipH="1">
              <a:off x="7454529" y="3861394"/>
              <a:ext cx="4725877" cy="86414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555" h="864142">
                  <a:moveTo>
                    <a:pt x="0" y="864142"/>
                  </a:moveTo>
                  <a:lnTo>
                    <a:pt x="16890" y="24170"/>
                  </a:lnTo>
                  <a:cubicBezTo>
                    <a:pt x="2215709" y="-43095"/>
                    <a:pt x="4970176" y="27770"/>
                    <a:pt x="7540555" y="265230"/>
                  </a:cubicBezTo>
                  <a:cubicBezTo>
                    <a:pt x="3318824" y="779136"/>
                    <a:pt x="1677302" y="860598"/>
                    <a:pt x="0" y="864142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3B84AE"/>
                </a:gs>
                <a:gs pos="0">
                  <a:srgbClr val="5AC0E8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Vrije vorm 71"/>
            <p:cNvSpPr/>
            <p:nvPr userDrawn="1"/>
          </p:nvSpPr>
          <p:spPr>
            <a:xfrm flipH="1">
              <a:off x="7454529" y="4132899"/>
              <a:ext cx="4725877" cy="59891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14153 w 7554708"/>
                <a:gd name="connsiteY0" fmla="*/ 677951 h 677951"/>
                <a:gd name="connsiteX1" fmla="*/ 0 w 7554708"/>
                <a:gd name="connsiteY1" fmla="*/ 275724 h 677951"/>
                <a:gd name="connsiteX2" fmla="*/ 7554708 w 7554708"/>
                <a:gd name="connsiteY2" fmla="*/ 79039 h 677951"/>
                <a:gd name="connsiteX3" fmla="*/ 14153 w 7554708"/>
                <a:gd name="connsiteY3" fmla="*/ 677951 h 677951"/>
                <a:gd name="connsiteX0" fmla="*/ 14153 w 7554708"/>
                <a:gd name="connsiteY0" fmla="*/ 598912 h 598912"/>
                <a:gd name="connsiteX1" fmla="*/ 0 w 7554708"/>
                <a:gd name="connsiteY1" fmla="*/ 196685 h 598912"/>
                <a:gd name="connsiteX2" fmla="*/ 7554708 w 7554708"/>
                <a:gd name="connsiteY2" fmla="*/ 0 h 598912"/>
                <a:gd name="connsiteX3" fmla="*/ 14153 w 7554708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371783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555" h="598912">
                  <a:moveTo>
                    <a:pt x="0" y="598912"/>
                  </a:moveTo>
                  <a:cubicBezTo>
                    <a:pt x="456" y="523202"/>
                    <a:pt x="913" y="321034"/>
                    <a:pt x="1369" y="245324"/>
                  </a:cubicBezTo>
                  <a:cubicBezTo>
                    <a:pt x="1257202" y="270553"/>
                    <a:pt x="5058536" y="159596"/>
                    <a:pt x="7540555" y="0"/>
                  </a:cubicBezTo>
                  <a:cubicBezTo>
                    <a:pt x="3318824" y="513906"/>
                    <a:pt x="1677302" y="595368"/>
                    <a:pt x="0" y="5989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4B7397"/>
                </a:gs>
                <a:gs pos="0">
                  <a:srgbClr val="5AC0E8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Vrije vorm 72"/>
            <p:cNvSpPr/>
            <p:nvPr userDrawn="1"/>
          </p:nvSpPr>
          <p:spPr>
            <a:xfrm>
              <a:off x="-10633" y="3674864"/>
              <a:ext cx="7474689" cy="63021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689" h="630212">
                  <a:moveTo>
                    <a:pt x="0" y="630212"/>
                  </a:moveTo>
                  <a:lnTo>
                    <a:pt x="0" y="119850"/>
                  </a:lnTo>
                  <a:cubicBezTo>
                    <a:pt x="3055089" y="-213303"/>
                    <a:pt x="6407888" y="229719"/>
                    <a:pt x="7474689" y="460092"/>
                  </a:cubicBezTo>
                  <a:cubicBezTo>
                    <a:pt x="4823638" y="293515"/>
                    <a:pt x="1119963" y="445914"/>
                    <a:pt x="0" y="630212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918CC8">
                    <a:lumMod val="75000"/>
                  </a:srgbClr>
                </a:gs>
                <a:gs pos="0">
                  <a:srgbClr val="28A7D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Vrije vorm 73"/>
            <p:cNvSpPr/>
            <p:nvPr userDrawn="1"/>
          </p:nvSpPr>
          <p:spPr>
            <a:xfrm>
              <a:off x="-19455" y="5164667"/>
              <a:ext cx="12198485" cy="974178"/>
            </a:xfrm>
            <a:custGeom>
              <a:avLst/>
              <a:gdLst>
                <a:gd name="connsiteX0" fmla="*/ 0 w 12198485"/>
                <a:gd name="connsiteY0" fmla="*/ 233464 h 690664"/>
                <a:gd name="connsiteX1" fmla="*/ 12198485 w 12198485"/>
                <a:gd name="connsiteY1" fmla="*/ 0 h 690664"/>
                <a:gd name="connsiteX2" fmla="*/ 12198485 w 12198485"/>
                <a:gd name="connsiteY2" fmla="*/ 690664 h 690664"/>
                <a:gd name="connsiteX3" fmla="*/ 6799634 w 12198485"/>
                <a:gd name="connsiteY3" fmla="*/ 262647 h 690664"/>
                <a:gd name="connsiteX4" fmla="*/ 29183 w 12198485"/>
                <a:gd name="connsiteY4" fmla="*/ 476655 h 690664"/>
                <a:gd name="connsiteX5" fmla="*/ 0 w 12198485"/>
                <a:gd name="connsiteY5" fmla="*/ 233464 h 690664"/>
                <a:gd name="connsiteX0" fmla="*/ 0 w 12198485"/>
                <a:gd name="connsiteY0" fmla="*/ 233464 h 690664"/>
                <a:gd name="connsiteX1" fmla="*/ 12198485 w 12198485"/>
                <a:gd name="connsiteY1" fmla="*/ 0 h 690664"/>
                <a:gd name="connsiteX2" fmla="*/ 12198485 w 12198485"/>
                <a:gd name="connsiteY2" fmla="*/ 690664 h 690664"/>
                <a:gd name="connsiteX3" fmla="*/ 6799634 w 12198485"/>
                <a:gd name="connsiteY3" fmla="*/ 262647 h 690664"/>
                <a:gd name="connsiteX4" fmla="*/ 9727 w 12198485"/>
                <a:gd name="connsiteY4" fmla="*/ 476655 h 690664"/>
                <a:gd name="connsiteX5" fmla="*/ 0 w 12198485"/>
                <a:gd name="connsiteY5" fmla="*/ 233464 h 690664"/>
                <a:gd name="connsiteX0" fmla="*/ 0 w 12198485"/>
                <a:gd name="connsiteY0" fmla="*/ 480895 h 938095"/>
                <a:gd name="connsiteX1" fmla="*/ 12198485 w 12198485"/>
                <a:gd name="connsiteY1" fmla="*/ 247431 h 938095"/>
                <a:gd name="connsiteX2" fmla="*/ 12198485 w 12198485"/>
                <a:gd name="connsiteY2" fmla="*/ 938095 h 938095"/>
                <a:gd name="connsiteX3" fmla="*/ 6799634 w 12198485"/>
                <a:gd name="connsiteY3" fmla="*/ 510078 h 938095"/>
                <a:gd name="connsiteX4" fmla="*/ 9727 w 12198485"/>
                <a:gd name="connsiteY4" fmla="*/ 724086 h 938095"/>
                <a:gd name="connsiteX5" fmla="*/ 0 w 12198485"/>
                <a:gd name="connsiteY5" fmla="*/ 480895 h 938095"/>
                <a:gd name="connsiteX0" fmla="*/ 0 w 12198485"/>
                <a:gd name="connsiteY0" fmla="*/ 491507 h 948707"/>
                <a:gd name="connsiteX1" fmla="*/ 12198485 w 12198485"/>
                <a:gd name="connsiteY1" fmla="*/ 258043 h 948707"/>
                <a:gd name="connsiteX2" fmla="*/ 12198485 w 12198485"/>
                <a:gd name="connsiteY2" fmla="*/ 948707 h 948707"/>
                <a:gd name="connsiteX3" fmla="*/ 6799634 w 12198485"/>
                <a:gd name="connsiteY3" fmla="*/ 520690 h 948707"/>
                <a:gd name="connsiteX4" fmla="*/ 9727 w 12198485"/>
                <a:gd name="connsiteY4" fmla="*/ 734698 h 948707"/>
                <a:gd name="connsiteX5" fmla="*/ 0 w 12198485"/>
                <a:gd name="connsiteY5" fmla="*/ 491507 h 948707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485" h="974178">
                  <a:moveTo>
                    <a:pt x="0" y="516978"/>
                  </a:moveTo>
                  <a:cubicBezTo>
                    <a:pt x="4659550" y="-514153"/>
                    <a:pt x="9513650" y="322425"/>
                    <a:pt x="12198485" y="283514"/>
                  </a:cubicBezTo>
                  <a:lnTo>
                    <a:pt x="12198485" y="974178"/>
                  </a:lnTo>
                  <a:cubicBezTo>
                    <a:pt x="11070077" y="646680"/>
                    <a:pt x="8638162" y="348365"/>
                    <a:pt x="6799634" y="546161"/>
                  </a:cubicBezTo>
                  <a:cubicBezTo>
                    <a:pt x="5081081" y="364578"/>
                    <a:pt x="2525948" y="202450"/>
                    <a:pt x="9727" y="760169"/>
                  </a:cubicBezTo>
                  <a:lnTo>
                    <a:pt x="0" y="516978"/>
                  </a:lnTo>
                  <a:close/>
                </a:path>
              </a:pathLst>
            </a:custGeom>
            <a:gradFill rotWithShape="1">
              <a:gsLst>
                <a:gs pos="50800">
                  <a:srgbClr val="212D61"/>
                </a:gs>
                <a:gs pos="100000">
                  <a:srgbClr val="510370"/>
                </a:gs>
                <a:gs pos="1000">
                  <a:srgbClr val="0B1948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Vrije vorm 74"/>
            <p:cNvSpPr/>
            <p:nvPr userDrawn="1"/>
          </p:nvSpPr>
          <p:spPr>
            <a:xfrm>
              <a:off x="-10634" y="4894806"/>
              <a:ext cx="12196669" cy="79586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8180125"/>
                <a:gd name="connsiteY0" fmla="*/ 510362 h 510362"/>
                <a:gd name="connsiteX1" fmla="*/ 0 w 8180125"/>
                <a:gd name="connsiteY1" fmla="*/ 0 h 510362"/>
                <a:gd name="connsiteX2" fmla="*/ 7020715 w 8180125"/>
                <a:gd name="connsiteY2" fmla="*/ 245526 h 510362"/>
                <a:gd name="connsiteX3" fmla="*/ 7474689 w 8180125"/>
                <a:gd name="connsiteY3" fmla="*/ 340242 h 510362"/>
                <a:gd name="connsiteX4" fmla="*/ 0 w 8180125"/>
                <a:gd name="connsiteY4" fmla="*/ 510362 h 510362"/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020715 w 7474689"/>
                <a:gd name="connsiteY2" fmla="*/ 245526 h 510362"/>
                <a:gd name="connsiteX3" fmla="*/ 7474689 w 7474689"/>
                <a:gd name="connsiteY3" fmla="*/ 340242 h 510362"/>
                <a:gd name="connsiteX4" fmla="*/ 0 w 7474689"/>
                <a:gd name="connsiteY4" fmla="*/ 510362 h 510362"/>
                <a:gd name="connsiteX0" fmla="*/ 0 w 7486338"/>
                <a:gd name="connsiteY0" fmla="*/ 510362 h 510362"/>
                <a:gd name="connsiteX1" fmla="*/ 0 w 7486338"/>
                <a:gd name="connsiteY1" fmla="*/ 0 h 510362"/>
                <a:gd name="connsiteX2" fmla="*/ 7486338 w 7486338"/>
                <a:gd name="connsiteY2" fmla="*/ 274953 h 510362"/>
                <a:gd name="connsiteX3" fmla="*/ 7474689 w 7486338"/>
                <a:gd name="connsiteY3" fmla="*/ 340242 h 510362"/>
                <a:gd name="connsiteX4" fmla="*/ 0 w 7486338"/>
                <a:gd name="connsiteY4" fmla="*/ 510362 h 510362"/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399 w 7474689"/>
                <a:gd name="connsiteY2" fmla="*/ 289666 h 510362"/>
                <a:gd name="connsiteX3" fmla="*/ 7474689 w 7474689"/>
                <a:gd name="connsiteY3" fmla="*/ 340242 h 510362"/>
                <a:gd name="connsiteX4" fmla="*/ 0 w 7474689"/>
                <a:gd name="connsiteY4" fmla="*/ 510362 h 510362"/>
                <a:gd name="connsiteX0" fmla="*/ 0 w 7474689"/>
                <a:gd name="connsiteY0" fmla="*/ 385300 h 385300"/>
                <a:gd name="connsiteX1" fmla="*/ 0 w 7474689"/>
                <a:gd name="connsiteY1" fmla="*/ 0 h 385300"/>
                <a:gd name="connsiteX2" fmla="*/ 7474399 w 7474689"/>
                <a:gd name="connsiteY2" fmla="*/ 164604 h 385300"/>
                <a:gd name="connsiteX3" fmla="*/ 7474689 w 7474689"/>
                <a:gd name="connsiteY3" fmla="*/ 215180 h 385300"/>
                <a:gd name="connsiteX4" fmla="*/ 0 w 7474689"/>
                <a:gd name="connsiteY4" fmla="*/ 385300 h 385300"/>
                <a:gd name="connsiteX0" fmla="*/ 0 w 7474689"/>
                <a:gd name="connsiteY0" fmla="*/ 598898 h 598898"/>
                <a:gd name="connsiteX1" fmla="*/ 0 w 7474689"/>
                <a:gd name="connsiteY1" fmla="*/ 213598 h 598898"/>
                <a:gd name="connsiteX2" fmla="*/ 7474399 w 7474689"/>
                <a:gd name="connsiteY2" fmla="*/ 378202 h 598898"/>
                <a:gd name="connsiteX3" fmla="*/ 7474689 w 7474689"/>
                <a:gd name="connsiteY3" fmla="*/ 428778 h 598898"/>
                <a:gd name="connsiteX4" fmla="*/ 0 w 7474689"/>
                <a:gd name="connsiteY4" fmla="*/ 598898 h 598898"/>
                <a:gd name="connsiteX0" fmla="*/ 0 w 7474400"/>
                <a:gd name="connsiteY0" fmla="*/ 598898 h 598898"/>
                <a:gd name="connsiteX1" fmla="*/ 0 w 7474400"/>
                <a:gd name="connsiteY1" fmla="*/ 213598 h 598898"/>
                <a:gd name="connsiteX2" fmla="*/ 7474399 w 7474400"/>
                <a:gd name="connsiteY2" fmla="*/ 378202 h 598898"/>
                <a:gd name="connsiteX3" fmla="*/ 7468719 w 7474400"/>
                <a:gd name="connsiteY3" fmla="*/ 509700 h 598898"/>
                <a:gd name="connsiteX4" fmla="*/ 0 w 7474400"/>
                <a:gd name="connsiteY4" fmla="*/ 598898 h 598898"/>
                <a:gd name="connsiteX0" fmla="*/ 0 w 7474400"/>
                <a:gd name="connsiteY0" fmla="*/ 598898 h 598898"/>
                <a:gd name="connsiteX1" fmla="*/ 0 w 7474400"/>
                <a:gd name="connsiteY1" fmla="*/ 213598 h 598898"/>
                <a:gd name="connsiteX2" fmla="*/ 7474399 w 7474400"/>
                <a:gd name="connsiteY2" fmla="*/ 378202 h 598898"/>
                <a:gd name="connsiteX3" fmla="*/ 7468719 w 7474400"/>
                <a:gd name="connsiteY3" fmla="*/ 509700 h 598898"/>
                <a:gd name="connsiteX4" fmla="*/ 0 w 7474400"/>
                <a:gd name="connsiteY4" fmla="*/ 598898 h 598898"/>
                <a:gd name="connsiteX0" fmla="*/ 0 w 7474399"/>
                <a:gd name="connsiteY0" fmla="*/ 598898 h 598898"/>
                <a:gd name="connsiteX1" fmla="*/ 0 w 7474399"/>
                <a:gd name="connsiteY1" fmla="*/ 213598 h 598898"/>
                <a:gd name="connsiteX2" fmla="*/ 7474399 w 7474399"/>
                <a:gd name="connsiteY2" fmla="*/ 378202 h 598898"/>
                <a:gd name="connsiteX3" fmla="*/ 7462749 w 7474399"/>
                <a:gd name="connsiteY3" fmla="*/ 458205 h 598898"/>
                <a:gd name="connsiteX4" fmla="*/ 0 w 7474399"/>
                <a:gd name="connsiteY4" fmla="*/ 598898 h 598898"/>
                <a:gd name="connsiteX0" fmla="*/ 0 w 7474399"/>
                <a:gd name="connsiteY0" fmla="*/ 598898 h 598898"/>
                <a:gd name="connsiteX1" fmla="*/ 0 w 7474399"/>
                <a:gd name="connsiteY1" fmla="*/ 213598 h 598898"/>
                <a:gd name="connsiteX2" fmla="*/ 7474399 w 7474399"/>
                <a:gd name="connsiteY2" fmla="*/ 378202 h 598898"/>
                <a:gd name="connsiteX3" fmla="*/ 7462749 w 7474399"/>
                <a:gd name="connsiteY3" fmla="*/ 458205 h 598898"/>
                <a:gd name="connsiteX4" fmla="*/ 0 w 7474399"/>
                <a:gd name="connsiteY4" fmla="*/ 598898 h 598898"/>
                <a:gd name="connsiteX0" fmla="*/ 0 w 7481705"/>
                <a:gd name="connsiteY0" fmla="*/ 601872 h 601872"/>
                <a:gd name="connsiteX1" fmla="*/ 0 w 7481705"/>
                <a:gd name="connsiteY1" fmla="*/ 216572 h 601872"/>
                <a:gd name="connsiteX2" fmla="*/ 7481705 w 7481705"/>
                <a:gd name="connsiteY2" fmla="*/ 366769 h 601872"/>
                <a:gd name="connsiteX3" fmla="*/ 7462749 w 7481705"/>
                <a:gd name="connsiteY3" fmla="*/ 461179 h 601872"/>
                <a:gd name="connsiteX4" fmla="*/ 0 w 7481705"/>
                <a:gd name="connsiteY4" fmla="*/ 601872 h 601872"/>
                <a:gd name="connsiteX0" fmla="*/ 0 w 7484668"/>
                <a:gd name="connsiteY0" fmla="*/ 601872 h 601872"/>
                <a:gd name="connsiteX1" fmla="*/ 0 w 7484668"/>
                <a:gd name="connsiteY1" fmla="*/ 216572 h 601872"/>
                <a:gd name="connsiteX2" fmla="*/ 7481705 w 7484668"/>
                <a:gd name="connsiteY2" fmla="*/ 366769 h 601872"/>
                <a:gd name="connsiteX3" fmla="*/ 7484668 w 7484668"/>
                <a:gd name="connsiteY3" fmla="*/ 466581 h 601872"/>
                <a:gd name="connsiteX4" fmla="*/ 0 w 7484668"/>
                <a:gd name="connsiteY4" fmla="*/ 601872 h 601872"/>
                <a:gd name="connsiteX0" fmla="*/ 0 w 7484668"/>
                <a:gd name="connsiteY0" fmla="*/ 601872 h 601872"/>
                <a:gd name="connsiteX1" fmla="*/ 0 w 7484668"/>
                <a:gd name="connsiteY1" fmla="*/ 216572 h 601872"/>
                <a:gd name="connsiteX2" fmla="*/ 7481705 w 7484668"/>
                <a:gd name="connsiteY2" fmla="*/ 366769 h 601872"/>
                <a:gd name="connsiteX3" fmla="*/ 7484668 w 7484668"/>
                <a:gd name="connsiteY3" fmla="*/ 466581 h 601872"/>
                <a:gd name="connsiteX4" fmla="*/ 0 w 7484668"/>
                <a:gd name="connsiteY4" fmla="*/ 601872 h 60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668" h="601872">
                  <a:moveTo>
                    <a:pt x="0" y="601872"/>
                  </a:moveTo>
                  <a:lnTo>
                    <a:pt x="0" y="216572"/>
                  </a:lnTo>
                  <a:cubicBezTo>
                    <a:pt x="4228597" y="-324441"/>
                    <a:pt x="4990239" y="311901"/>
                    <a:pt x="7481705" y="366769"/>
                  </a:cubicBezTo>
                  <a:cubicBezTo>
                    <a:pt x="7482693" y="400040"/>
                    <a:pt x="7483680" y="433310"/>
                    <a:pt x="7484668" y="466581"/>
                  </a:cubicBezTo>
                  <a:cubicBezTo>
                    <a:pt x="7137853" y="528058"/>
                    <a:pt x="2600405" y="-156238"/>
                    <a:pt x="0" y="601872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462C6B"/>
                </a:gs>
                <a:gs pos="100000">
                  <a:srgbClr val="58013E"/>
                </a:gs>
                <a:gs pos="0">
                  <a:srgbClr val="1D66A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Vrije vorm 75"/>
            <p:cNvSpPr/>
            <p:nvPr userDrawn="1"/>
          </p:nvSpPr>
          <p:spPr>
            <a:xfrm>
              <a:off x="-10633" y="3980184"/>
              <a:ext cx="12190136" cy="1421636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894047"/>
                <a:gd name="connsiteY0" fmla="*/ 590178 h 779981"/>
                <a:gd name="connsiteX1" fmla="*/ 0 w 7894047"/>
                <a:gd name="connsiteY1" fmla="*/ 79816 h 779981"/>
                <a:gd name="connsiteX2" fmla="*/ 7894047 w 7894047"/>
                <a:gd name="connsiteY2" fmla="*/ 779981 h 779981"/>
                <a:gd name="connsiteX3" fmla="*/ 0 w 7894047"/>
                <a:gd name="connsiteY3" fmla="*/ 590178 h 779981"/>
                <a:gd name="connsiteX0" fmla="*/ 0 w 7894047"/>
                <a:gd name="connsiteY0" fmla="*/ 690329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690329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28156 h 888776"/>
                <a:gd name="connsiteX1" fmla="*/ 0 w 7894047"/>
                <a:gd name="connsiteY1" fmla="*/ 188611 h 888776"/>
                <a:gd name="connsiteX2" fmla="*/ 7894047 w 7894047"/>
                <a:gd name="connsiteY2" fmla="*/ 888776 h 888776"/>
                <a:gd name="connsiteX3" fmla="*/ 0 w 7894047"/>
                <a:gd name="connsiteY3" fmla="*/ 728156 h 888776"/>
                <a:gd name="connsiteX0" fmla="*/ 0 w 7894047"/>
                <a:gd name="connsiteY0" fmla="*/ 677521 h 838141"/>
                <a:gd name="connsiteX1" fmla="*/ 0 w 7894047"/>
                <a:gd name="connsiteY1" fmla="*/ 137976 h 838141"/>
                <a:gd name="connsiteX2" fmla="*/ 7894047 w 7894047"/>
                <a:gd name="connsiteY2" fmla="*/ 838141 h 838141"/>
                <a:gd name="connsiteX3" fmla="*/ 0 w 7894047"/>
                <a:gd name="connsiteY3" fmla="*/ 677521 h 838141"/>
                <a:gd name="connsiteX0" fmla="*/ 0 w 7894047"/>
                <a:gd name="connsiteY0" fmla="*/ 612662 h 773282"/>
                <a:gd name="connsiteX1" fmla="*/ 0 w 7894047"/>
                <a:gd name="connsiteY1" fmla="*/ 73117 h 773282"/>
                <a:gd name="connsiteX2" fmla="*/ 7894047 w 7894047"/>
                <a:gd name="connsiteY2" fmla="*/ 773282 h 773282"/>
                <a:gd name="connsiteX3" fmla="*/ 0 w 7894047"/>
                <a:gd name="connsiteY3" fmla="*/ 612662 h 773282"/>
                <a:gd name="connsiteX0" fmla="*/ 0 w 7894047"/>
                <a:gd name="connsiteY0" fmla="*/ 734442 h 895062"/>
                <a:gd name="connsiteX1" fmla="*/ 0 w 7894047"/>
                <a:gd name="connsiteY1" fmla="*/ 194897 h 895062"/>
                <a:gd name="connsiteX2" fmla="*/ 7894047 w 7894047"/>
                <a:gd name="connsiteY2" fmla="*/ 895062 h 895062"/>
                <a:gd name="connsiteX3" fmla="*/ 0 w 7894047"/>
                <a:gd name="connsiteY3" fmla="*/ 734442 h 895062"/>
                <a:gd name="connsiteX0" fmla="*/ 13528 w 7907575"/>
                <a:gd name="connsiteY0" fmla="*/ 579587 h 740207"/>
                <a:gd name="connsiteX1" fmla="*/ 0 w 7907575"/>
                <a:gd name="connsiteY1" fmla="*/ 215140 h 740207"/>
                <a:gd name="connsiteX2" fmla="*/ 7907575 w 7907575"/>
                <a:gd name="connsiteY2" fmla="*/ 740207 h 740207"/>
                <a:gd name="connsiteX3" fmla="*/ 13528 w 7907575"/>
                <a:gd name="connsiteY3" fmla="*/ 579587 h 740207"/>
                <a:gd name="connsiteX0" fmla="*/ 0 w 7894047"/>
                <a:gd name="connsiteY0" fmla="*/ 470544 h 631164"/>
                <a:gd name="connsiteX1" fmla="*/ 135276 w 7894047"/>
                <a:gd name="connsiteY1" fmla="*/ 232557 h 631164"/>
                <a:gd name="connsiteX2" fmla="*/ 7894047 w 7894047"/>
                <a:gd name="connsiteY2" fmla="*/ 631164 h 631164"/>
                <a:gd name="connsiteX3" fmla="*/ 0 w 7894047"/>
                <a:gd name="connsiteY3" fmla="*/ 470544 h 631164"/>
                <a:gd name="connsiteX0" fmla="*/ 1 w 7894048"/>
                <a:gd name="connsiteY0" fmla="*/ 630757 h 791377"/>
                <a:gd name="connsiteX1" fmla="*/ 0 w 7894048"/>
                <a:gd name="connsiteY1" fmla="*/ 207944 h 791377"/>
                <a:gd name="connsiteX2" fmla="*/ 7894048 w 7894048"/>
                <a:gd name="connsiteY2" fmla="*/ 791377 h 791377"/>
                <a:gd name="connsiteX3" fmla="*/ 1 w 7894048"/>
                <a:gd name="connsiteY3" fmla="*/ 630757 h 791377"/>
                <a:gd name="connsiteX0" fmla="*/ 1 w 7894048"/>
                <a:gd name="connsiteY0" fmla="*/ 685679 h 846299"/>
                <a:gd name="connsiteX1" fmla="*/ 0 w 7894048"/>
                <a:gd name="connsiteY1" fmla="*/ 262866 h 846299"/>
                <a:gd name="connsiteX2" fmla="*/ 7894048 w 7894048"/>
                <a:gd name="connsiteY2" fmla="*/ 846299 h 846299"/>
                <a:gd name="connsiteX3" fmla="*/ 1 w 7894048"/>
                <a:gd name="connsiteY3" fmla="*/ 685679 h 846299"/>
                <a:gd name="connsiteX0" fmla="*/ 1 w 7894048"/>
                <a:gd name="connsiteY0" fmla="*/ 737743 h 898363"/>
                <a:gd name="connsiteX1" fmla="*/ 0 w 7894048"/>
                <a:gd name="connsiteY1" fmla="*/ 314930 h 898363"/>
                <a:gd name="connsiteX2" fmla="*/ 7894048 w 7894048"/>
                <a:gd name="connsiteY2" fmla="*/ 898363 h 898363"/>
                <a:gd name="connsiteX3" fmla="*/ 1 w 7894048"/>
                <a:gd name="connsiteY3" fmla="*/ 737743 h 898363"/>
                <a:gd name="connsiteX0" fmla="*/ 1 w 7894048"/>
                <a:gd name="connsiteY0" fmla="*/ 815172 h 975792"/>
                <a:gd name="connsiteX1" fmla="*/ 0 w 7894048"/>
                <a:gd name="connsiteY1" fmla="*/ 392359 h 975792"/>
                <a:gd name="connsiteX2" fmla="*/ 7894048 w 7894048"/>
                <a:gd name="connsiteY2" fmla="*/ 975792 h 975792"/>
                <a:gd name="connsiteX3" fmla="*/ 1 w 7894048"/>
                <a:gd name="connsiteY3" fmla="*/ 815172 h 975792"/>
                <a:gd name="connsiteX0" fmla="*/ 1 w 7894048"/>
                <a:gd name="connsiteY0" fmla="*/ 791107 h 951727"/>
                <a:gd name="connsiteX1" fmla="*/ 0 w 7894048"/>
                <a:gd name="connsiteY1" fmla="*/ 368294 h 951727"/>
                <a:gd name="connsiteX2" fmla="*/ 7894048 w 7894048"/>
                <a:gd name="connsiteY2" fmla="*/ 951727 h 951727"/>
                <a:gd name="connsiteX3" fmla="*/ 1 w 7894048"/>
                <a:gd name="connsiteY3" fmla="*/ 791107 h 951727"/>
                <a:gd name="connsiteX0" fmla="*/ 1 w 7894048"/>
                <a:gd name="connsiteY0" fmla="*/ 736232 h 896852"/>
                <a:gd name="connsiteX1" fmla="*/ 0 w 7894048"/>
                <a:gd name="connsiteY1" fmla="*/ 313419 h 896852"/>
                <a:gd name="connsiteX2" fmla="*/ 7894048 w 7894048"/>
                <a:gd name="connsiteY2" fmla="*/ 896852 h 896852"/>
                <a:gd name="connsiteX3" fmla="*/ 1 w 7894048"/>
                <a:gd name="connsiteY3" fmla="*/ 736232 h 896852"/>
                <a:gd name="connsiteX0" fmla="*/ 1 w 7894048"/>
                <a:gd name="connsiteY0" fmla="*/ 711019 h 871639"/>
                <a:gd name="connsiteX1" fmla="*/ 0 w 7894048"/>
                <a:gd name="connsiteY1" fmla="*/ 288206 h 871639"/>
                <a:gd name="connsiteX2" fmla="*/ 7894048 w 7894048"/>
                <a:gd name="connsiteY2" fmla="*/ 871639 h 871639"/>
                <a:gd name="connsiteX3" fmla="*/ 1 w 7894048"/>
                <a:gd name="connsiteY3" fmla="*/ 711019 h 871639"/>
                <a:gd name="connsiteX0" fmla="*/ 1 w 8627891"/>
                <a:gd name="connsiteY0" fmla="*/ 711019 h 910704"/>
                <a:gd name="connsiteX1" fmla="*/ 0 w 8627891"/>
                <a:gd name="connsiteY1" fmla="*/ 288206 h 910704"/>
                <a:gd name="connsiteX2" fmla="*/ 7894048 w 8627891"/>
                <a:gd name="connsiteY2" fmla="*/ 871639 h 910704"/>
                <a:gd name="connsiteX3" fmla="*/ 7389386 w 8627891"/>
                <a:gd name="connsiteY3" fmla="*/ 840849 h 910704"/>
                <a:gd name="connsiteX4" fmla="*/ 1 w 8627891"/>
                <a:gd name="connsiteY4" fmla="*/ 711019 h 910704"/>
                <a:gd name="connsiteX0" fmla="*/ 1 w 8849365"/>
                <a:gd name="connsiteY0" fmla="*/ 711019 h 1328545"/>
                <a:gd name="connsiteX1" fmla="*/ 0 w 8849365"/>
                <a:gd name="connsiteY1" fmla="*/ 288206 h 1328545"/>
                <a:gd name="connsiteX2" fmla="*/ 7894048 w 8849365"/>
                <a:gd name="connsiteY2" fmla="*/ 871639 h 1328545"/>
                <a:gd name="connsiteX3" fmla="*/ 7893741 w 8849365"/>
                <a:gd name="connsiteY3" fmla="*/ 1327232 h 1328545"/>
                <a:gd name="connsiteX4" fmla="*/ 1 w 8849365"/>
                <a:gd name="connsiteY4" fmla="*/ 711019 h 1328545"/>
                <a:gd name="connsiteX0" fmla="*/ 1 w 7894048"/>
                <a:gd name="connsiteY0" fmla="*/ 711019 h 1327232"/>
                <a:gd name="connsiteX1" fmla="*/ 0 w 7894048"/>
                <a:gd name="connsiteY1" fmla="*/ 288206 h 1327232"/>
                <a:gd name="connsiteX2" fmla="*/ 7894048 w 7894048"/>
                <a:gd name="connsiteY2" fmla="*/ 871639 h 1327232"/>
                <a:gd name="connsiteX3" fmla="*/ 7893741 w 7894048"/>
                <a:gd name="connsiteY3" fmla="*/ 1327232 h 1327232"/>
                <a:gd name="connsiteX4" fmla="*/ 1 w 7894048"/>
                <a:gd name="connsiteY4" fmla="*/ 711019 h 1327232"/>
                <a:gd name="connsiteX0" fmla="*/ 1 w 7900352"/>
                <a:gd name="connsiteY0" fmla="*/ 752280 h 1368493"/>
                <a:gd name="connsiteX1" fmla="*/ 0 w 7900352"/>
                <a:gd name="connsiteY1" fmla="*/ 329467 h 1368493"/>
                <a:gd name="connsiteX2" fmla="*/ 7900352 w 7900352"/>
                <a:gd name="connsiteY2" fmla="*/ 708619 h 1368493"/>
                <a:gd name="connsiteX3" fmla="*/ 7893741 w 7900352"/>
                <a:gd name="connsiteY3" fmla="*/ 1368493 h 1368493"/>
                <a:gd name="connsiteX4" fmla="*/ 1 w 7900352"/>
                <a:gd name="connsiteY4" fmla="*/ 752280 h 1368493"/>
                <a:gd name="connsiteX0" fmla="*/ 0 w 7900351"/>
                <a:gd name="connsiteY0" fmla="*/ 805456 h 1421669"/>
                <a:gd name="connsiteX1" fmla="*/ 12608 w 7900351"/>
                <a:gd name="connsiteY1" fmla="*/ 314550 h 1421669"/>
                <a:gd name="connsiteX2" fmla="*/ 7900351 w 7900351"/>
                <a:gd name="connsiteY2" fmla="*/ 761795 h 1421669"/>
                <a:gd name="connsiteX3" fmla="*/ 7893740 w 7900351"/>
                <a:gd name="connsiteY3" fmla="*/ 1421669 h 1421669"/>
                <a:gd name="connsiteX4" fmla="*/ 0 w 7900351"/>
                <a:gd name="connsiteY4" fmla="*/ 805456 h 1421669"/>
                <a:gd name="connsiteX0" fmla="*/ 0 w 7900351"/>
                <a:gd name="connsiteY0" fmla="*/ 805456 h 1421669"/>
                <a:gd name="connsiteX1" fmla="*/ 12608 w 7900351"/>
                <a:gd name="connsiteY1" fmla="*/ 314550 h 1421669"/>
                <a:gd name="connsiteX2" fmla="*/ 7900351 w 7900351"/>
                <a:gd name="connsiteY2" fmla="*/ 761795 h 1421669"/>
                <a:gd name="connsiteX3" fmla="*/ 7893740 w 7900351"/>
                <a:gd name="connsiteY3" fmla="*/ 1421669 h 1421669"/>
                <a:gd name="connsiteX4" fmla="*/ 0 w 7900351"/>
                <a:gd name="connsiteY4" fmla="*/ 805456 h 1421669"/>
                <a:gd name="connsiteX0" fmla="*/ 1 w 7900352"/>
                <a:gd name="connsiteY0" fmla="*/ 805456 h 1421669"/>
                <a:gd name="connsiteX1" fmla="*/ 0 w 7900352"/>
                <a:gd name="connsiteY1" fmla="*/ 314550 h 1421669"/>
                <a:gd name="connsiteX2" fmla="*/ 7900352 w 7900352"/>
                <a:gd name="connsiteY2" fmla="*/ 761795 h 1421669"/>
                <a:gd name="connsiteX3" fmla="*/ 7893741 w 7900352"/>
                <a:gd name="connsiteY3" fmla="*/ 1421669 h 1421669"/>
                <a:gd name="connsiteX4" fmla="*/ 1 w 7900352"/>
                <a:gd name="connsiteY4" fmla="*/ 805456 h 1421669"/>
                <a:gd name="connsiteX0" fmla="*/ 1 w 7900352"/>
                <a:gd name="connsiteY0" fmla="*/ 728618 h 1344831"/>
                <a:gd name="connsiteX1" fmla="*/ 0 w 7900352"/>
                <a:gd name="connsiteY1" fmla="*/ 237712 h 1344831"/>
                <a:gd name="connsiteX2" fmla="*/ 7900352 w 7900352"/>
                <a:gd name="connsiteY2" fmla="*/ 684957 h 1344831"/>
                <a:gd name="connsiteX3" fmla="*/ 7893741 w 7900352"/>
                <a:gd name="connsiteY3" fmla="*/ 1344831 h 1344831"/>
                <a:gd name="connsiteX4" fmla="*/ 1 w 7900352"/>
                <a:gd name="connsiteY4" fmla="*/ 728618 h 1344831"/>
                <a:gd name="connsiteX0" fmla="*/ 1 w 7900352"/>
                <a:gd name="connsiteY0" fmla="*/ 666857 h 1283070"/>
                <a:gd name="connsiteX1" fmla="*/ 0 w 7900352"/>
                <a:gd name="connsiteY1" fmla="*/ 175951 h 1283070"/>
                <a:gd name="connsiteX2" fmla="*/ 7900352 w 7900352"/>
                <a:gd name="connsiteY2" fmla="*/ 623196 h 1283070"/>
                <a:gd name="connsiteX3" fmla="*/ 7893741 w 7900352"/>
                <a:gd name="connsiteY3" fmla="*/ 1283070 h 1283070"/>
                <a:gd name="connsiteX4" fmla="*/ 1 w 7900352"/>
                <a:gd name="connsiteY4" fmla="*/ 666857 h 1283070"/>
                <a:gd name="connsiteX0" fmla="*/ 1 w 7900352"/>
                <a:gd name="connsiteY0" fmla="*/ 729528 h 1345741"/>
                <a:gd name="connsiteX1" fmla="*/ 0 w 7900352"/>
                <a:gd name="connsiteY1" fmla="*/ 238622 h 1345741"/>
                <a:gd name="connsiteX2" fmla="*/ 7900352 w 7900352"/>
                <a:gd name="connsiteY2" fmla="*/ 685867 h 1345741"/>
                <a:gd name="connsiteX3" fmla="*/ 7893741 w 7900352"/>
                <a:gd name="connsiteY3" fmla="*/ 1345741 h 1345741"/>
                <a:gd name="connsiteX4" fmla="*/ 1 w 7900352"/>
                <a:gd name="connsiteY4" fmla="*/ 729528 h 1345741"/>
                <a:gd name="connsiteX0" fmla="*/ 1 w 7900352"/>
                <a:gd name="connsiteY0" fmla="*/ 728348 h 1344561"/>
                <a:gd name="connsiteX1" fmla="*/ 0 w 7900352"/>
                <a:gd name="connsiteY1" fmla="*/ 237442 h 1344561"/>
                <a:gd name="connsiteX2" fmla="*/ 7900352 w 7900352"/>
                <a:gd name="connsiteY2" fmla="*/ 684687 h 1344561"/>
                <a:gd name="connsiteX3" fmla="*/ 7893741 w 7900352"/>
                <a:gd name="connsiteY3" fmla="*/ 1344561 h 1344561"/>
                <a:gd name="connsiteX4" fmla="*/ 1 w 7900352"/>
                <a:gd name="connsiteY4" fmla="*/ 728348 h 1344561"/>
                <a:gd name="connsiteX0" fmla="*/ 1 w 7900352"/>
                <a:gd name="connsiteY0" fmla="*/ 728348 h 1344561"/>
                <a:gd name="connsiteX1" fmla="*/ 0 w 7900352"/>
                <a:gd name="connsiteY1" fmla="*/ 237442 h 1344561"/>
                <a:gd name="connsiteX2" fmla="*/ 7900352 w 7900352"/>
                <a:gd name="connsiteY2" fmla="*/ 684687 h 1344561"/>
                <a:gd name="connsiteX3" fmla="*/ 7893741 w 7900352"/>
                <a:gd name="connsiteY3" fmla="*/ 1344561 h 1344561"/>
                <a:gd name="connsiteX4" fmla="*/ 1 w 7900352"/>
                <a:gd name="connsiteY4" fmla="*/ 728348 h 1344561"/>
                <a:gd name="connsiteX0" fmla="*/ 1 w 7900352"/>
                <a:gd name="connsiteY0" fmla="*/ 728348 h 1345926"/>
                <a:gd name="connsiteX1" fmla="*/ 0 w 7900352"/>
                <a:gd name="connsiteY1" fmla="*/ 237442 h 1345926"/>
                <a:gd name="connsiteX2" fmla="*/ 7900352 w 7900352"/>
                <a:gd name="connsiteY2" fmla="*/ 684687 h 1345926"/>
                <a:gd name="connsiteX3" fmla="*/ 7893741 w 7900352"/>
                <a:gd name="connsiteY3" fmla="*/ 1344561 h 1345926"/>
                <a:gd name="connsiteX4" fmla="*/ 1 w 7900352"/>
                <a:gd name="connsiteY4" fmla="*/ 728348 h 1345926"/>
                <a:gd name="connsiteX0" fmla="*/ 1 w 7900352"/>
                <a:gd name="connsiteY0" fmla="*/ 728348 h 1345839"/>
                <a:gd name="connsiteX1" fmla="*/ 0 w 7900352"/>
                <a:gd name="connsiteY1" fmla="*/ 237442 h 1345839"/>
                <a:gd name="connsiteX2" fmla="*/ 7900352 w 7900352"/>
                <a:gd name="connsiteY2" fmla="*/ 684687 h 1345839"/>
                <a:gd name="connsiteX3" fmla="*/ 7893741 w 7900352"/>
                <a:gd name="connsiteY3" fmla="*/ 1344561 h 1345839"/>
                <a:gd name="connsiteX4" fmla="*/ 1 w 7900352"/>
                <a:gd name="connsiteY4" fmla="*/ 728348 h 1345839"/>
                <a:gd name="connsiteX0" fmla="*/ 1 w 7900352"/>
                <a:gd name="connsiteY0" fmla="*/ 728348 h 1353201"/>
                <a:gd name="connsiteX1" fmla="*/ 0 w 7900352"/>
                <a:gd name="connsiteY1" fmla="*/ 237442 h 1353201"/>
                <a:gd name="connsiteX2" fmla="*/ 7900352 w 7900352"/>
                <a:gd name="connsiteY2" fmla="*/ 684687 h 1353201"/>
                <a:gd name="connsiteX3" fmla="*/ 7893741 w 7900352"/>
                <a:gd name="connsiteY3" fmla="*/ 1344561 h 1353201"/>
                <a:gd name="connsiteX4" fmla="*/ 1 w 7900352"/>
                <a:gd name="connsiteY4" fmla="*/ 728348 h 1353201"/>
                <a:gd name="connsiteX0" fmla="*/ 1 w 7900352"/>
                <a:gd name="connsiteY0" fmla="*/ 768350 h 1393203"/>
                <a:gd name="connsiteX1" fmla="*/ 0 w 7900352"/>
                <a:gd name="connsiteY1" fmla="*/ 277444 h 1393203"/>
                <a:gd name="connsiteX2" fmla="*/ 7900352 w 7900352"/>
                <a:gd name="connsiteY2" fmla="*/ 724689 h 1393203"/>
                <a:gd name="connsiteX3" fmla="*/ 7893741 w 7900352"/>
                <a:gd name="connsiteY3" fmla="*/ 1384563 h 1393203"/>
                <a:gd name="connsiteX4" fmla="*/ 1 w 7900352"/>
                <a:gd name="connsiteY4" fmla="*/ 768350 h 1393203"/>
                <a:gd name="connsiteX0" fmla="*/ 1 w 7900352"/>
                <a:gd name="connsiteY0" fmla="*/ 780035 h 1404888"/>
                <a:gd name="connsiteX1" fmla="*/ 0 w 7900352"/>
                <a:gd name="connsiteY1" fmla="*/ 289129 h 1404888"/>
                <a:gd name="connsiteX2" fmla="*/ 7900352 w 7900352"/>
                <a:gd name="connsiteY2" fmla="*/ 736374 h 1404888"/>
                <a:gd name="connsiteX3" fmla="*/ 7893741 w 7900352"/>
                <a:gd name="connsiteY3" fmla="*/ 1396248 h 1404888"/>
                <a:gd name="connsiteX4" fmla="*/ 1 w 7900352"/>
                <a:gd name="connsiteY4" fmla="*/ 780035 h 1404888"/>
                <a:gd name="connsiteX0" fmla="*/ 1 w 7900352"/>
                <a:gd name="connsiteY0" fmla="*/ 818945 h 1405096"/>
                <a:gd name="connsiteX1" fmla="*/ 0 w 7900352"/>
                <a:gd name="connsiteY1" fmla="*/ 289129 h 1405096"/>
                <a:gd name="connsiteX2" fmla="*/ 7900352 w 7900352"/>
                <a:gd name="connsiteY2" fmla="*/ 736374 h 1405096"/>
                <a:gd name="connsiteX3" fmla="*/ 7893741 w 7900352"/>
                <a:gd name="connsiteY3" fmla="*/ 1396248 h 1405096"/>
                <a:gd name="connsiteX4" fmla="*/ 1 w 7900352"/>
                <a:gd name="connsiteY4" fmla="*/ 818945 h 1405096"/>
                <a:gd name="connsiteX0" fmla="*/ 1 w 7900352"/>
                <a:gd name="connsiteY0" fmla="*/ 848102 h 1434253"/>
                <a:gd name="connsiteX1" fmla="*/ 0 w 7900352"/>
                <a:gd name="connsiteY1" fmla="*/ 318286 h 1434253"/>
                <a:gd name="connsiteX2" fmla="*/ 7900352 w 7900352"/>
                <a:gd name="connsiteY2" fmla="*/ 765531 h 1434253"/>
                <a:gd name="connsiteX3" fmla="*/ 7893741 w 7900352"/>
                <a:gd name="connsiteY3" fmla="*/ 1425405 h 1434253"/>
                <a:gd name="connsiteX4" fmla="*/ 1 w 7900352"/>
                <a:gd name="connsiteY4" fmla="*/ 848102 h 1434253"/>
                <a:gd name="connsiteX0" fmla="*/ 1 w 7900352"/>
                <a:gd name="connsiteY0" fmla="*/ 835485 h 1421636"/>
                <a:gd name="connsiteX1" fmla="*/ 0 w 7900352"/>
                <a:gd name="connsiteY1" fmla="*/ 305669 h 1421636"/>
                <a:gd name="connsiteX2" fmla="*/ 7900352 w 7900352"/>
                <a:gd name="connsiteY2" fmla="*/ 752914 h 1421636"/>
                <a:gd name="connsiteX3" fmla="*/ 7893741 w 7900352"/>
                <a:gd name="connsiteY3" fmla="*/ 1412788 h 1421636"/>
                <a:gd name="connsiteX4" fmla="*/ 1 w 7900352"/>
                <a:gd name="connsiteY4" fmla="*/ 835485 h 142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0352" h="1421636">
                  <a:moveTo>
                    <a:pt x="1" y="835485"/>
                  </a:moveTo>
                  <a:cubicBezTo>
                    <a:pt x="1" y="694547"/>
                    <a:pt x="0" y="446607"/>
                    <a:pt x="0" y="305669"/>
                  </a:cubicBezTo>
                  <a:cubicBezTo>
                    <a:pt x="5458327" y="-513867"/>
                    <a:pt x="4856384" y="551722"/>
                    <a:pt x="7900352" y="752914"/>
                  </a:cubicBezTo>
                  <a:cubicBezTo>
                    <a:pt x="7900250" y="904778"/>
                    <a:pt x="7893843" y="1260924"/>
                    <a:pt x="7893741" y="1412788"/>
                  </a:cubicBezTo>
                  <a:cubicBezTo>
                    <a:pt x="6155670" y="1551388"/>
                    <a:pt x="4610742" y="3464"/>
                    <a:pt x="1" y="835485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737090"/>
                </a:gs>
                <a:gs pos="100000">
                  <a:srgbClr val="642D91"/>
                </a:gs>
                <a:gs pos="0">
                  <a:srgbClr val="BEB432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Vrije vorm 76"/>
            <p:cNvSpPr/>
            <p:nvPr userDrawn="1"/>
          </p:nvSpPr>
          <p:spPr>
            <a:xfrm>
              <a:off x="-10634" y="4507439"/>
              <a:ext cx="11353083" cy="871639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894047"/>
                <a:gd name="connsiteY0" fmla="*/ 590178 h 779981"/>
                <a:gd name="connsiteX1" fmla="*/ 0 w 7894047"/>
                <a:gd name="connsiteY1" fmla="*/ 79816 h 779981"/>
                <a:gd name="connsiteX2" fmla="*/ 7894047 w 7894047"/>
                <a:gd name="connsiteY2" fmla="*/ 779981 h 779981"/>
                <a:gd name="connsiteX3" fmla="*/ 0 w 7894047"/>
                <a:gd name="connsiteY3" fmla="*/ 590178 h 779981"/>
                <a:gd name="connsiteX0" fmla="*/ 0 w 7894047"/>
                <a:gd name="connsiteY0" fmla="*/ 690329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690329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28156 h 888776"/>
                <a:gd name="connsiteX1" fmla="*/ 0 w 7894047"/>
                <a:gd name="connsiteY1" fmla="*/ 188611 h 888776"/>
                <a:gd name="connsiteX2" fmla="*/ 7894047 w 7894047"/>
                <a:gd name="connsiteY2" fmla="*/ 888776 h 888776"/>
                <a:gd name="connsiteX3" fmla="*/ 0 w 7894047"/>
                <a:gd name="connsiteY3" fmla="*/ 728156 h 888776"/>
                <a:gd name="connsiteX0" fmla="*/ 0 w 7894047"/>
                <a:gd name="connsiteY0" fmla="*/ 677521 h 838141"/>
                <a:gd name="connsiteX1" fmla="*/ 0 w 7894047"/>
                <a:gd name="connsiteY1" fmla="*/ 137976 h 838141"/>
                <a:gd name="connsiteX2" fmla="*/ 7894047 w 7894047"/>
                <a:gd name="connsiteY2" fmla="*/ 838141 h 838141"/>
                <a:gd name="connsiteX3" fmla="*/ 0 w 7894047"/>
                <a:gd name="connsiteY3" fmla="*/ 677521 h 838141"/>
                <a:gd name="connsiteX0" fmla="*/ 0 w 7894047"/>
                <a:gd name="connsiteY0" fmla="*/ 612662 h 773282"/>
                <a:gd name="connsiteX1" fmla="*/ 0 w 7894047"/>
                <a:gd name="connsiteY1" fmla="*/ 73117 h 773282"/>
                <a:gd name="connsiteX2" fmla="*/ 7894047 w 7894047"/>
                <a:gd name="connsiteY2" fmla="*/ 773282 h 773282"/>
                <a:gd name="connsiteX3" fmla="*/ 0 w 7894047"/>
                <a:gd name="connsiteY3" fmla="*/ 612662 h 773282"/>
                <a:gd name="connsiteX0" fmla="*/ 0 w 7894047"/>
                <a:gd name="connsiteY0" fmla="*/ 734442 h 895062"/>
                <a:gd name="connsiteX1" fmla="*/ 0 w 7894047"/>
                <a:gd name="connsiteY1" fmla="*/ 194897 h 895062"/>
                <a:gd name="connsiteX2" fmla="*/ 7894047 w 7894047"/>
                <a:gd name="connsiteY2" fmla="*/ 895062 h 895062"/>
                <a:gd name="connsiteX3" fmla="*/ 0 w 7894047"/>
                <a:gd name="connsiteY3" fmla="*/ 734442 h 895062"/>
                <a:gd name="connsiteX0" fmla="*/ 13528 w 7907575"/>
                <a:gd name="connsiteY0" fmla="*/ 579587 h 740207"/>
                <a:gd name="connsiteX1" fmla="*/ 0 w 7907575"/>
                <a:gd name="connsiteY1" fmla="*/ 215140 h 740207"/>
                <a:gd name="connsiteX2" fmla="*/ 7907575 w 7907575"/>
                <a:gd name="connsiteY2" fmla="*/ 740207 h 740207"/>
                <a:gd name="connsiteX3" fmla="*/ 13528 w 7907575"/>
                <a:gd name="connsiteY3" fmla="*/ 579587 h 740207"/>
                <a:gd name="connsiteX0" fmla="*/ 0 w 7894047"/>
                <a:gd name="connsiteY0" fmla="*/ 470544 h 631164"/>
                <a:gd name="connsiteX1" fmla="*/ 135276 w 7894047"/>
                <a:gd name="connsiteY1" fmla="*/ 232557 h 631164"/>
                <a:gd name="connsiteX2" fmla="*/ 7894047 w 7894047"/>
                <a:gd name="connsiteY2" fmla="*/ 631164 h 631164"/>
                <a:gd name="connsiteX3" fmla="*/ 0 w 7894047"/>
                <a:gd name="connsiteY3" fmla="*/ 470544 h 631164"/>
                <a:gd name="connsiteX0" fmla="*/ 1 w 7894048"/>
                <a:gd name="connsiteY0" fmla="*/ 630757 h 791377"/>
                <a:gd name="connsiteX1" fmla="*/ 0 w 7894048"/>
                <a:gd name="connsiteY1" fmla="*/ 207944 h 791377"/>
                <a:gd name="connsiteX2" fmla="*/ 7894048 w 7894048"/>
                <a:gd name="connsiteY2" fmla="*/ 791377 h 791377"/>
                <a:gd name="connsiteX3" fmla="*/ 1 w 7894048"/>
                <a:gd name="connsiteY3" fmla="*/ 630757 h 791377"/>
                <a:gd name="connsiteX0" fmla="*/ 1 w 7894048"/>
                <a:gd name="connsiteY0" fmla="*/ 685679 h 846299"/>
                <a:gd name="connsiteX1" fmla="*/ 0 w 7894048"/>
                <a:gd name="connsiteY1" fmla="*/ 262866 h 846299"/>
                <a:gd name="connsiteX2" fmla="*/ 7894048 w 7894048"/>
                <a:gd name="connsiteY2" fmla="*/ 846299 h 846299"/>
                <a:gd name="connsiteX3" fmla="*/ 1 w 7894048"/>
                <a:gd name="connsiteY3" fmla="*/ 685679 h 846299"/>
                <a:gd name="connsiteX0" fmla="*/ 1 w 7894048"/>
                <a:gd name="connsiteY0" fmla="*/ 737743 h 898363"/>
                <a:gd name="connsiteX1" fmla="*/ 0 w 7894048"/>
                <a:gd name="connsiteY1" fmla="*/ 314930 h 898363"/>
                <a:gd name="connsiteX2" fmla="*/ 7894048 w 7894048"/>
                <a:gd name="connsiteY2" fmla="*/ 898363 h 898363"/>
                <a:gd name="connsiteX3" fmla="*/ 1 w 7894048"/>
                <a:gd name="connsiteY3" fmla="*/ 737743 h 898363"/>
                <a:gd name="connsiteX0" fmla="*/ 1 w 7894048"/>
                <a:gd name="connsiteY0" fmla="*/ 815172 h 975792"/>
                <a:gd name="connsiteX1" fmla="*/ 0 w 7894048"/>
                <a:gd name="connsiteY1" fmla="*/ 392359 h 975792"/>
                <a:gd name="connsiteX2" fmla="*/ 7894048 w 7894048"/>
                <a:gd name="connsiteY2" fmla="*/ 975792 h 975792"/>
                <a:gd name="connsiteX3" fmla="*/ 1 w 7894048"/>
                <a:gd name="connsiteY3" fmla="*/ 815172 h 975792"/>
                <a:gd name="connsiteX0" fmla="*/ 1 w 7894048"/>
                <a:gd name="connsiteY0" fmla="*/ 791107 h 951727"/>
                <a:gd name="connsiteX1" fmla="*/ 0 w 7894048"/>
                <a:gd name="connsiteY1" fmla="*/ 368294 h 951727"/>
                <a:gd name="connsiteX2" fmla="*/ 7894048 w 7894048"/>
                <a:gd name="connsiteY2" fmla="*/ 951727 h 951727"/>
                <a:gd name="connsiteX3" fmla="*/ 1 w 7894048"/>
                <a:gd name="connsiteY3" fmla="*/ 791107 h 951727"/>
                <a:gd name="connsiteX0" fmla="*/ 1 w 7894048"/>
                <a:gd name="connsiteY0" fmla="*/ 736232 h 896852"/>
                <a:gd name="connsiteX1" fmla="*/ 0 w 7894048"/>
                <a:gd name="connsiteY1" fmla="*/ 313419 h 896852"/>
                <a:gd name="connsiteX2" fmla="*/ 7894048 w 7894048"/>
                <a:gd name="connsiteY2" fmla="*/ 896852 h 896852"/>
                <a:gd name="connsiteX3" fmla="*/ 1 w 7894048"/>
                <a:gd name="connsiteY3" fmla="*/ 736232 h 896852"/>
                <a:gd name="connsiteX0" fmla="*/ 1 w 7894048"/>
                <a:gd name="connsiteY0" fmla="*/ 711019 h 871639"/>
                <a:gd name="connsiteX1" fmla="*/ 0 w 7894048"/>
                <a:gd name="connsiteY1" fmla="*/ 288206 h 871639"/>
                <a:gd name="connsiteX2" fmla="*/ 7894048 w 7894048"/>
                <a:gd name="connsiteY2" fmla="*/ 871639 h 871639"/>
                <a:gd name="connsiteX3" fmla="*/ 1 w 7894048"/>
                <a:gd name="connsiteY3" fmla="*/ 711019 h 8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4048" h="871639">
                  <a:moveTo>
                    <a:pt x="1" y="711019"/>
                  </a:moveTo>
                  <a:cubicBezTo>
                    <a:pt x="1" y="570081"/>
                    <a:pt x="0" y="429144"/>
                    <a:pt x="0" y="288206"/>
                  </a:cubicBezTo>
                  <a:cubicBezTo>
                    <a:pt x="4651359" y="-482691"/>
                    <a:pt x="5285087" y="495350"/>
                    <a:pt x="7894048" y="871639"/>
                  </a:cubicBezTo>
                  <a:cubicBezTo>
                    <a:pt x="6115534" y="792611"/>
                    <a:pt x="3886381" y="40338"/>
                    <a:pt x="1" y="711019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67496D"/>
                </a:gs>
                <a:gs pos="100000">
                  <a:srgbClr val="591755"/>
                </a:gs>
                <a:gs pos="0">
                  <a:srgbClr val="BEB432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7" name="Rechthoek 16" hidden="1"/>
          <p:cNvSpPr/>
          <p:nvPr userDrawn="1"/>
        </p:nvSpPr>
        <p:spPr>
          <a:xfrm>
            <a:off x="-10866" y="1247086"/>
            <a:ext cx="12447341" cy="5747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36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469" y="1247086"/>
            <a:ext cx="11719659" cy="1374952"/>
          </a:xfrm>
        </p:spPr>
        <p:txBody>
          <a:bodyPr lIns="0" rIns="0" anchor="ctr" anchorCtr="0">
            <a:normAutofit/>
          </a:bodyPr>
          <a:lstStyle>
            <a:lvl1pPr marL="0" indent="0">
              <a:defRPr sz="4896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09462" y="2641063"/>
            <a:ext cx="11719659" cy="794490"/>
          </a:xfrm>
        </p:spPr>
        <p:txBody>
          <a:bodyPr/>
          <a:lstStyle>
            <a:lvl1pPr marL="0" indent="0" algn="l">
              <a:buNone/>
              <a:defRPr b="1" i="0">
                <a:solidFill>
                  <a:schemeClr val="accent1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4" name="Group 6"/>
          <p:cNvGrpSpPr>
            <a:grpSpLocks noChangeAspect="1"/>
          </p:cNvGrpSpPr>
          <p:nvPr userDrawn="1"/>
        </p:nvGrpSpPr>
        <p:grpSpPr bwMode="auto">
          <a:xfrm>
            <a:off x="451967" y="197639"/>
            <a:ext cx="3043215" cy="581335"/>
            <a:chOff x="1626" y="-294"/>
            <a:chExt cx="5141" cy="984"/>
          </a:xfrm>
        </p:grpSpPr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6042" y="-37"/>
              <a:ext cx="725" cy="727"/>
            </a:xfrm>
            <a:custGeom>
              <a:avLst/>
              <a:gdLst>
                <a:gd name="T0" fmla="*/ 362 w 725"/>
                <a:gd name="T1" fmla="*/ 0 h 727"/>
                <a:gd name="T2" fmla="*/ 421 w 725"/>
                <a:gd name="T3" fmla="*/ 5 h 727"/>
                <a:gd name="T4" fmla="*/ 477 w 725"/>
                <a:gd name="T5" fmla="*/ 19 h 727"/>
                <a:gd name="T6" fmla="*/ 529 w 725"/>
                <a:gd name="T7" fmla="*/ 41 h 727"/>
                <a:gd name="T8" fmla="*/ 577 w 725"/>
                <a:gd name="T9" fmla="*/ 70 h 727"/>
                <a:gd name="T10" fmla="*/ 619 w 725"/>
                <a:gd name="T11" fmla="*/ 106 h 727"/>
                <a:gd name="T12" fmla="*/ 655 w 725"/>
                <a:gd name="T13" fmla="*/ 148 h 727"/>
                <a:gd name="T14" fmla="*/ 685 w 725"/>
                <a:gd name="T15" fmla="*/ 197 h 727"/>
                <a:gd name="T16" fmla="*/ 707 w 725"/>
                <a:gd name="T17" fmla="*/ 248 h 727"/>
                <a:gd name="T18" fmla="*/ 721 w 725"/>
                <a:gd name="T19" fmla="*/ 304 h 727"/>
                <a:gd name="T20" fmla="*/ 725 w 725"/>
                <a:gd name="T21" fmla="*/ 364 h 727"/>
                <a:gd name="T22" fmla="*/ 721 w 725"/>
                <a:gd name="T23" fmla="*/ 423 h 727"/>
                <a:gd name="T24" fmla="*/ 707 w 725"/>
                <a:gd name="T25" fmla="*/ 477 h 727"/>
                <a:gd name="T26" fmla="*/ 685 w 725"/>
                <a:gd name="T27" fmla="*/ 531 h 727"/>
                <a:gd name="T28" fmla="*/ 655 w 725"/>
                <a:gd name="T29" fmla="*/ 577 h 727"/>
                <a:gd name="T30" fmla="*/ 619 w 725"/>
                <a:gd name="T31" fmla="*/ 619 h 727"/>
                <a:gd name="T32" fmla="*/ 577 w 725"/>
                <a:gd name="T33" fmla="*/ 657 h 727"/>
                <a:gd name="T34" fmla="*/ 529 w 725"/>
                <a:gd name="T35" fmla="*/ 686 h 727"/>
                <a:gd name="T36" fmla="*/ 477 w 725"/>
                <a:gd name="T37" fmla="*/ 708 h 727"/>
                <a:gd name="T38" fmla="*/ 421 w 725"/>
                <a:gd name="T39" fmla="*/ 722 h 727"/>
                <a:gd name="T40" fmla="*/ 362 w 725"/>
                <a:gd name="T41" fmla="*/ 727 h 727"/>
                <a:gd name="T42" fmla="*/ 303 w 725"/>
                <a:gd name="T43" fmla="*/ 722 h 727"/>
                <a:gd name="T44" fmla="*/ 248 w 725"/>
                <a:gd name="T45" fmla="*/ 708 h 727"/>
                <a:gd name="T46" fmla="*/ 195 w 725"/>
                <a:gd name="T47" fmla="*/ 686 h 727"/>
                <a:gd name="T48" fmla="*/ 148 w 725"/>
                <a:gd name="T49" fmla="*/ 657 h 727"/>
                <a:gd name="T50" fmla="*/ 106 w 725"/>
                <a:gd name="T51" fmla="*/ 619 h 727"/>
                <a:gd name="T52" fmla="*/ 69 w 725"/>
                <a:gd name="T53" fmla="*/ 577 h 727"/>
                <a:gd name="T54" fmla="*/ 39 w 725"/>
                <a:gd name="T55" fmla="*/ 531 h 727"/>
                <a:gd name="T56" fmla="*/ 17 w 725"/>
                <a:gd name="T57" fmla="*/ 477 h 727"/>
                <a:gd name="T58" fmla="*/ 5 w 725"/>
                <a:gd name="T59" fmla="*/ 423 h 727"/>
                <a:gd name="T60" fmla="*/ 0 w 725"/>
                <a:gd name="T61" fmla="*/ 364 h 727"/>
                <a:gd name="T62" fmla="*/ 5 w 725"/>
                <a:gd name="T63" fmla="*/ 304 h 727"/>
                <a:gd name="T64" fmla="*/ 17 w 725"/>
                <a:gd name="T65" fmla="*/ 248 h 727"/>
                <a:gd name="T66" fmla="*/ 39 w 725"/>
                <a:gd name="T67" fmla="*/ 197 h 727"/>
                <a:gd name="T68" fmla="*/ 69 w 725"/>
                <a:gd name="T69" fmla="*/ 148 h 727"/>
                <a:gd name="T70" fmla="*/ 106 w 725"/>
                <a:gd name="T71" fmla="*/ 106 h 727"/>
                <a:gd name="T72" fmla="*/ 148 w 725"/>
                <a:gd name="T73" fmla="*/ 70 h 727"/>
                <a:gd name="T74" fmla="*/ 195 w 725"/>
                <a:gd name="T75" fmla="*/ 41 h 727"/>
                <a:gd name="T76" fmla="*/ 248 w 725"/>
                <a:gd name="T77" fmla="*/ 19 h 727"/>
                <a:gd name="T78" fmla="*/ 303 w 725"/>
                <a:gd name="T79" fmla="*/ 5 h 727"/>
                <a:gd name="T80" fmla="*/ 362 w 725"/>
                <a:gd name="T81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5" h="727">
                  <a:moveTo>
                    <a:pt x="362" y="0"/>
                  </a:moveTo>
                  <a:lnTo>
                    <a:pt x="421" y="5"/>
                  </a:lnTo>
                  <a:lnTo>
                    <a:pt x="477" y="19"/>
                  </a:lnTo>
                  <a:lnTo>
                    <a:pt x="529" y="41"/>
                  </a:lnTo>
                  <a:lnTo>
                    <a:pt x="577" y="70"/>
                  </a:lnTo>
                  <a:lnTo>
                    <a:pt x="619" y="106"/>
                  </a:lnTo>
                  <a:lnTo>
                    <a:pt x="655" y="148"/>
                  </a:lnTo>
                  <a:lnTo>
                    <a:pt x="685" y="197"/>
                  </a:lnTo>
                  <a:lnTo>
                    <a:pt x="707" y="248"/>
                  </a:lnTo>
                  <a:lnTo>
                    <a:pt x="721" y="304"/>
                  </a:lnTo>
                  <a:lnTo>
                    <a:pt x="725" y="364"/>
                  </a:lnTo>
                  <a:lnTo>
                    <a:pt x="721" y="423"/>
                  </a:lnTo>
                  <a:lnTo>
                    <a:pt x="707" y="477"/>
                  </a:lnTo>
                  <a:lnTo>
                    <a:pt x="685" y="531"/>
                  </a:lnTo>
                  <a:lnTo>
                    <a:pt x="655" y="577"/>
                  </a:lnTo>
                  <a:lnTo>
                    <a:pt x="619" y="619"/>
                  </a:lnTo>
                  <a:lnTo>
                    <a:pt x="577" y="657"/>
                  </a:lnTo>
                  <a:lnTo>
                    <a:pt x="529" y="686"/>
                  </a:lnTo>
                  <a:lnTo>
                    <a:pt x="477" y="708"/>
                  </a:lnTo>
                  <a:lnTo>
                    <a:pt x="421" y="722"/>
                  </a:lnTo>
                  <a:lnTo>
                    <a:pt x="362" y="727"/>
                  </a:lnTo>
                  <a:lnTo>
                    <a:pt x="303" y="722"/>
                  </a:lnTo>
                  <a:lnTo>
                    <a:pt x="248" y="708"/>
                  </a:lnTo>
                  <a:lnTo>
                    <a:pt x="195" y="686"/>
                  </a:lnTo>
                  <a:lnTo>
                    <a:pt x="148" y="657"/>
                  </a:lnTo>
                  <a:lnTo>
                    <a:pt x="106" y="619"/>
                  </a:lnTo>
                  <a:lnTo>
                    <a:pt x="69" y="577"/>
                  </a:lnTo>
                  <a:lnTo>
                    <a:pt x="39" y="531"/>
                  </a:lnTo>
                  <a:lnTo>
                    <a:pt x="17" y="477"/>
                  </a:lnTo>
                  <a:lnTo>
                    <a:pt x="5" y="423"/>
                  </a:lnTo>
                  <a:lnTo>
                    <a:pt x="0" y="364"/>
                  </a:lnTo>
                  <a:lnTo>
                    <a:pt x="5" y="304"/>
                  </a:lnTo>
                  <a:lnTo>
                    <a:pt x="17" y="248"/>
                  </a:lnTo>
                  <a:lnTo>
                    <a:pt x="39" y="197"/>
                  </a:lnTo>
                  <a:lnTo>
                    <a:pt x="69" y="148"/>
                  </a:lnTo>
                  <a:lnTo>
                    <a:pt x="106" y="106"/>
                  </a:lnTo>
                  <a:lnTo>
                    <a:pt x="148" y="70"/>
                  </a:lnTo>
                  <a:lnTo>
                    <a:pt x="195" y="41"/>
                  </a:lnTo>
                  <a:lnTo>
                    <a:pt x="248" y="19"/>
                  </a:lnTo>
                  <a:lnTo>
                    <a:pt x="303" y="5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5506" y="-21"/>
              <a:ext cx="349" cy="700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2621" y="168"/>
              <a:ext cx="412" cy="413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4098" y="168"/>
              <a:ext cx="413" cy="413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167" y="-90"/>
              <a:ext cx="390" cy="780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683" y="55"/>
              <a:ext cx="559" cy="624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752" y="68"/>
              <a:ext cx="173" cy="61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626" y="-119"/>
              <a:ext cx="799" cy="798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6220" y="146"/>
              <a:ext cx="368" cy="366"/>
            </a:xfrm>
            <a:custGeom>
              <a:avLst/>
              <a:gdLst>
                <a:gd name="T0" fmla="*/ 184 w 368"/>
                <a:gd name="T1" fmla="*/ 0 h 366"/>
                <a:gd name="T2" fmla="*/ 226 w 368"/>
                <a:gd name="T3" fmla="*/ 4 h 366"/>
                <a:gd name="T4" fmla="*/ 265 w 368"/>
                <a:gd name="T5" fmla="*/ 18 h 366"/>
                <a:gd name="T6" fmla="*/ 299 w 368"/>
                <a:gd name="T7" fmla="*/ 40 h 366"/>
                <a:gd name="T8" fmla="*/ 327 w 368"/>
                <a:gd name="T9" fmla="*/ 68 h 366"/>
                <a:gd name="T10" fmla="*/ 349 w 368"/>
                <a:gd name="T11" fmla="*/ 103 h 366"/>
                <a:gd name="T12" fmla="*/ 363 w 368"/>
                <a:gd name="T13" fmla="*/ 142 h 366"/>
                <a:gd name="T14" fmla="*/ 368 w 368"/>
                <a:gd name="T15" fmla="*/ 184 h 366"/>
                <a:gd name="T16" fmla="*/ 363 w 368"/>
                <a:gd name="T17" fmla="*/ 226 h 366"/>
                <a:gd name="T18" fmla="*/ 349 w 368"/>
                <a:gd name="T19" fmla="*/ 263 h 366"/>
                <a:gd name="T20" fmla="*/ 327 w 368"/>
                <a:gd name="T21" fmla="*/ 298 h 366"/>
                <a:gd name="T22" fmla="*/ 299 w 368"/>
                <a:gd name="T23" fmla="*/ 327 h 366"/>
                <a:gd name="T24" fmla="*/ 265 w 368"/>
                <a:gd name="T25" fmla="*/ 348 h 366"/>
                <a:gd name="T26" fmla="*/ 226 w 368"/>
                <a:gd name="T27" fmla="*/ 362 h 366"/>
                <a:gd name="T28" fmla="*/ 184 w 368"/>
                <a:gd name="T29" fmla="*/ 366 h 366"/>
                <a:gd name="T30" fmla="*/ 142 w 368"/>
                <a:gd name="T31" fmla="*/ 362 h 366"/>
                <a:gd name="T32" fmla="*/ 103 w 368"/>
                <a:gd name="T33" fmla="*/ 348 h 366"/>
                <a:gd name="T34" fmla="*/ 70 w 368"/>
                <a:gd name="T35" fmla="*/ 327 h 366"/>
                <a:gd name="T36" fmla="*/ 41 w 368"/>
                <a:gd name="T37" fmla="*/ 298 h 366"/>
                <a:gd name="T38" fmla="*/ 19 w 368"/>
                <a:gd name="T39" fmla="*/ 263 h 366"/>
                <a:gd name="T40" fmla="*/ 6 w 368"/>
                <a:gd name="T41" fmla="*/ 226 h 366"/>
                <a:gd name="T42" fmla="*/ 0 w 368"/>
                <a:gd name="T43" fmla="*/ 184 h 366"/>
                <a:gd name="T44" fmla="*/ 6 w 368"/>
                <a:gd name="T45" fmla="*/ 142 h 366"/>
                <a:gd name="T46" fmla="*/ 19 w 368"/>
                <a:gd name="T47" fmla="*/ 103 h 366"/>
                <a:gd name="T48" fmla="*/ 41 w 368"/>
                <a:gd name="T49" fmla="*/ 68 h 366"/>
                <a:gd name="T50" fmla="*/ 70 w 368"/>
                <a:gd name="T51" fmla="*/ 40 h 366"/>
                <a:gd name="T52" fmla="*/ 103 w 368"/>
                <a:gd name="T53" fmla="*/ 18 h 366"/>
                <a:gd name="T54" fmla="*/ 142 w 368"/>
                <a:gd name="T55" fmla="*/ 4 h 366"/>
                <a:gd name="T56" fmla="*/ 184 w 368"/>
                <a:gd name="T5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366">
                  <a:moveTo>
                    <a:pt x="184" y="0"/>
                  </a:moveTo>
                  <a:lnTo>
                    <a:pt x="226" y="4"/>
                  </a:lnTo>
                  <a:lnTo>
                    <a:pt x="265" y="18"/>
                  </a:lnTo>
                  <a:lnTo>
                    <a:pt x="299" y="40"/>
                  </a:lnTo>
                  <a:lnTo>
                    <a:pt x="327" y="68"/>
                  </a:lnTo>
                  <a:lnTo>
                    <a:pt x="349" y="103"/>
                  </a:lnTo>
                  <a:lnTo>
                    <a:pt x="363" y="142"/>
                  </a:lnTo>
                  <a:lnTo>
                    <a:pt x="368" y="184"/>
                  </a:lnTo>
                  <a:lnTo>
                    <a:pt x="363" y="226"/>
                  </a:lnTo>
                  <a:lnTo>
                    <a:pt x="349" y="263"/>
                  </a:lnTo>
                  <a:lnTo>
                    <a:pt x="327" y="298"/>
                  </a:lnTo>
                  <a:lnTo>
                    <a:pt x="299" y="327"/>
                  </a:lnTo>
                  <a:lnTo>
                    <a:pt x="265" y="348"/>
                  </a:lnTo>
                  <a:lnTo>
                    <a:pt x="226" y="362"/>
                  </a:lnTo>
                  <a:lnTo>
                    <a:pt x="184" y="366"/>
                  </a:lnTo>
                  <a:lnTo>
                    <a:pt x="142" y="362"/>
                  </a:lnTo>
                  <a:lnTo>
                    <a:pt x="103" y="348"/>
                  </a:lnTo>
                  <a:lnTo>
                    <a:pt x="70" y="327"/>
                  </a:lnTo>
                  <a:lnTo>
                    <a:pt x="41" y="298"/>
                  </a:lnTo>
                  <a:lnTo>
                    <a:pt x="19" y="263"/>
                  </a:lnTo>
                  <a:lnTo>
                    <a:pt x="6" y="226"/>
                  </a:lnTo>
                  <a:lnTo>
                    <a:pt x="0" y="184"/>
                  </a:lnTo>
                  <a:lnTo>
                    <a:pt x="6" y="142"/>
                  </a:lnTo>
                  <a:lnTo>
                    <a:pt x="19" y="103"/>
                  </a:lnTo>
                  <a:lnTo>
                    <a:pt x="41" y="68"/>
                  </a:lnTo>
                  <a:lnTo>
                    <a:pt x="70" y="40"/>
                  </a:lnTo>
                  <a:lnTo>
                    <a:pt x="103" y="18"/>
                  </a:lnTo>
                  <a:lnTo>
                    <a:pt x="14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721" y="-294"/>
              <a:ext cx="241" cy="242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</p:grpSp>
      <p:cxnSp>
        <p:nvCxnSpPr>
          <p:cNvPr id="21" name="Rechte verbindingslijn 20"/>
          <p:cNvCxnSpPr/>
          <p:nvPr userDrawn="1"/>
        </p:nvCxnSpPr>
        <p:spPr>
          <a:xfrm>
            <a:off x="364142" y="3564535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/>
          <p:cNvCxnSpPr/>
          <p:nvPr userDrawn="1"/>
        </p:nvCxnSpPr>
        <p:spPr>
          <a:xfrm>
            <a:off x="364142" y="368183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 userDrawn="1"/>
        </p:nvCxnSpPr>
        <p:spPr>
          <a:xfrm>
            <a:off x="364142" y="379913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 userDrawn="1"/>
        </p:nvCxnSpPr>
        <p:spPr>
          <a:xfrm>
            <a:off x="364142" y="3916433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 userDrawn="1"/>
        </p:nvCxnSpPr>
        <p:spPr>
          <a:xfrm>
            <a:off x="364142" y="4033733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 userDrawn="1"/>
        </p:nvCxnSpPr>
        <p:spPr>
          <a:xfrm>
            <a:off x="364142" y="4151032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 userDrawn="1"/>
        </p:nvCxnSpPr>
        <p:spPr>
          <a:xfrm>
            <a:off x="364142" y="4268332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/>
          <p:nvPr userDrawn="1"/>
        </p:nvCxnSpPr>
        <p:spPr>
          <a:xfrm>
            <a:off x="364142" y="4385631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/>
          <p:nvPr userDrawn="1"/>
        </p:nvCxnSpPr>
        <p:spPr>
          <a:xfrm>
            <a:off x="364142" y="4502931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 userDrawn="1"/>
        </p:nvCxnSpPr>
        <p:spPr>
          <a:xfrm>
            <a:off x="364142" y="4620231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 userDrawn="1"/>
        </p:nvCxnSpPr>
        <p:spPr>
          <a:xfrm>
            <a:off x="364142" y="4737530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/>
          <p:nvPr userDrawn="1"/>
        </p:nvCxnSpPr>
        <p:spPr>
          <a:xfrm>
            <a:off x="364142" y="4854830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/>
          <p:nvPr userDrawn="1"/>
        </p:nvCxnSpPr>
        <p:spPr>
          <a:xfrm>
            <a:off x="364142" y="4972129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/>
          <p:nvPr userDrawn="1"/>
        </p:nvCxnSpPr>
        <p:spPr>
          <a:xfrm>
            <a:off x="364142" y="5089429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 userDrawn="1"/>
        </p:nvCxnSpPr>
        <p:spPr>
          <a:xfrm>
            <a:off x="364142" y="5206728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 userDrawn="1"/>
        </p:nvCxnSpPr>
        <p:spPr>
          <a:xfrm>
            <a:off x="364142" y="5324028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/>
          <p:nvPr userDrawn="1"/>
        </p:nvCxnSpPr>
        <p:spPr>
          <a:xfrm>
            <a:off x="364142" y="5441327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 userDrawn="1"/>
        </p:nvCxnSpPr>
        <p:spPr>
          <a:xfrm>
            <a:off x="364142" y="5558627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 userDrawn="1"/>
        </p:nvCxnSpPr>
        <p:spPr>
          <a:xfrm>
            <a:off x="364142" y="5675926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 userDrawn="1"/>
        </p:nvCxnSpPr>
        <p:spPr>
          <a:xfrm>
            <a:off x="364142" y="5793226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 userDrawn="1"/>
        </p:nvCxnSpPr>
        <p:spPr>
          <a:xfrm>
            <a:off x="364142" y="5910526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 userDrawn="1"/>
        </p:nvCxnSpPr>
        <p:spPr>
          <a:xfrm>
            <a:off x="364142" y="6027825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 userDrawn="1"/>
        </p:nvCxnSpPr>
        <p:spPr>
          <a:xfrm>
            <a:off x="364142" y="6145125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364142" y="626242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 userDrawn="1"/>
        </p:nvCxnSpPr>
        <p:spPr>
          <a:xfrm>
            <a:off x="364142" y="637972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/>
          <p:cNvCxnSpPr/>
          <p:nvPr userDrawn="1"/>
        </p:nvCxnSpPr>
        <p:spPr>
          <a:xfrm>
            <a:off x="364142" y="6497023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 userDrawn="1"/>
        </p:nvCxnSpPr>
        <p:spPr>
          <a:xfrm>
            <a:off x="364142" y="6614323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 userDrawn="1"/>
        </p:nvCxnSpPr>
        <p:spPr>
          <a:xfrm>
            <a:off x="364142" y="6731609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 userDrawn="1"/>
        </p:nvCxnSpPr>
        <p:spPr>
          <a:xfrm>
            <a:off x="370281" y="106273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 5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Titeldia</a:t>
            </a:r>
          </a:p>
        </p:txBody>
      </p:sp>
    </p:spTree>
    <p:extLst>
      <p:ext uri="{BB962C8B-B14F-4D97-AF65-F5344CB8AC3E}">
        <p14:creationId xmlns:p14="http://schemas.microsoft.com/office/powerpoint/2010/main" val="2570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56973" cy="443314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l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7136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kle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7686709" cy="443314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8409951" y="1417486"/>
            <a:ext cx="370328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(kleiner)</a:t>
            </a:r>
          </a:p>
        </p:txBody>
      </p:sp>
      <p:sp>
        <p:nvSpPr>
          <p:cNvPr id="63" name="Rechthoek 62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4" name="Groep 63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5" name="Afgeronde rechthoek 64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" name="Groep 65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7" name="Rechthoek 66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Vrije vorm 76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ep 77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1" name="Groep 90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2" name="Afgeronde rechthoek 91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3" name="Groep 92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4" name="Rechthoek 93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Vrije vorm 103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5" name="Rechte verbindingslijn 104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6" name="Rechte verbindingslijn 105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2430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6232908" y="1417486"/>
            <a:ext cx="5880325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(gelijk)</a:t>
            </a:r>
          </a:p>
        </p:txBody>
      </p:sp>
      <p:sp>
        <p:nvSpPr>
          <p:cNvPr id="64" name="Rechthoek 63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5" name="Groep 64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6" name="Afgeronde rechthoek 65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7" name="Groep 66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8" name="Rechthoek 67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Vrije vorm 77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ep 78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0" name="Ovaal 89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2" name="Groep 91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3" name="Afgeronde rechthoek 92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4" name="Groep 93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5" name="Rechthoek 94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Vrije vorm 104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6" name="Rechte verbindingslijn 105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897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r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3407241" cy="443314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4058969" y="1417486"/>
            <a:ext cx="8054264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20" name="Rechthoek 19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(groter)</a:t>
            </a:r>
          </a:p>
        </p:txBody>
      </p:sp>
      <p:sp>
        <p:nvSpPr>
          <p:cNvPr id="66" name="Rechthoek 65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7" name="Groep 66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8" name="Afgeronde rechthoek 67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9" name="Groep 68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70" name="Rechthoek 69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Rechthoek 78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0" name="Vrije vorm 79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ep 80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2" name="Ovaal 91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3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4" name="Groep 93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5" name="Afgeronde rechthoek 94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6" name="Groep 95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7" name="Rechthoek 96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Rechthoek 105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7" name="Vrije vorm 106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8" name="Rechte verbindingslijn 107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10" name="Rechte verbindingslijn 109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45582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323241" y="1417486"/>
            <a:ext cx="1178999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Beeld (volledig) met subtitel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1" name="Afgeronde rechthoek 20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3" name="Rechthoek 22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Rechthoek 31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" name="Vrije vorm 32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ep 33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5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Ovaal 39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4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642D9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7" name="Groep 46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8" name="Afgeronde rechthoek 47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9" name="Groep 48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50" name="Rechthoek 49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0" name="Vrije vorm 59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1" name="Rechte verbindingslijn 60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Rechte verbindingslijn 62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21475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Grafiek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5"/>
          </p:nvPr>
        </p:nvSpPr>
        <p:spPr>
          <a:xfrm>
            <a:off x="6232908" y="1448514"/>
            <a:ext cx="5880324" cy="442490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9" name="Rechthoek 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Grafiek (gelijk)</a:t>
            </a:r>
          </a:p>
        </p:txBody>
      </p:sp>
      <p:sp>
        <p:nvSpPr>
          <p:cNvPr id="57" name="Rechthoek 56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58" name="Groep 57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59" name="Afgeronde rechthoek 58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0" name="Groep 59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1" name="Rechthoek 60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2" name="Rechthoek 61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3" name="Rechthoek 62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4" name="Rechthoek 63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Vrije vorm 70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ep 71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3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4" name="Ovaal 73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Ovaal 74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6" name="Ovaal 75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5" name="Groep 84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6" name="Afgeronde rechthoek 85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88" name="Rechthoek 87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9" name="Rechthoek 88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0" name="Rechthoek 89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1" name="Rechthoek 90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Vrije vorm 97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99" name="Rechte verbindingslijn 98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0" name="Rechte verbindingslijn 99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1" name="Rechte verbindingslijn 100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3146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/>
          </p:nvPr>
        </p:nvSpPr>
        <p:spPr>
          <a:xfrm>
            <a:off x="323883" y="1913447"/>
            <a:ext cx="11789349" cy="395996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Grafiek (volledig) met subtitel</a:t>
            </a:r>
          </a:p>
        </p:txBody>
      </p:sp>
      <p:sp>
        <p:nvSpPr>
          <p:cNvPr id="65" name="Rechthoek 6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6" name="Groep 6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7" name="Afgeronde rechthoek 6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" name="Groep 6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9" name="Rechthoek 6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Vrije vorm 7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" name="Groep 7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1" name="Ovaal 9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3" name="Groep 9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4" name="Afgeronde rechthoek 9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5" name="Groep 9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6" name="Rechthoek 9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Vrije vorm 10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7" name="Rechte verbindingslijn 10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22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4"/>
          </p:nvPr>
        </p:nvSpPr>
        <p:spPr>
          <a:xfrm>
            <a:off x="329317" y="1913445"/>
            <a:ext cx="11783916" cy="39599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nl-NL"/>
          </a:p>
        </p:txBody>
      </p:sp>
      <p:sp>
        <p:nvSpPr>
          <p:cNvPr id="8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Tabel (volledig) met subtitel</a:t>
            </a:r>
          </a:p>
        </p:txBody>
      </p:sp>
      <p:sp>
        <p:nvSpPr>
          <p:cNvPr id="60" name="Rechthoek 59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1" name="Groep 60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2" name="Afgeronde rechthoek 61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3" name="Groep 62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4" name="Rechthoek 63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Vrije vorm 73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ep 74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6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9" name="Ovaal 78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8" name="Groep 87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9" name="Afgeronde rechthoek 88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0" name="Groep 89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1" name="Rechthoek 90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Vrije vorm 100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Rechte verbindingslijn 101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3" name="Rechte verbindingslijn 102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4" name="Rechte verbindingslijn 103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05950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29-5-2017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media 7"/>
          <p:cNvSpPr>
            <a:spLocks noGrp="1"/>
          </p:cNvSpPr>
          <p:nvPr>
            <p:ph type="media" sz="quarter" idx="13"/>
          </p:nvPr>
        </p:nvSpPr>
        <p:spPr>
          <a:xfrm>
            <a:off x="323883" y="1417485"/>
            <a:ext cx="11789349" cy="478002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9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Media (volledig) met subtitel</a:t>
            </a:r>
          </a:p>
        </p:txBody>
      </p:sp>
      <p:sp>
        <p:nvSpPr>
          <p:cNvPr id="15" name="Rechthoek 1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17" name="Afgeronde rechthoek 1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19" name="Rechthoek 1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0" name="Rechthoek 1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1" name="Rechthoek 2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2" name="Rechthoek 2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Vrije vorm 2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ep 2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Ovaal 3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1" name="Ovaal 4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3" name="Groep 4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4" name="Afgeronde rechthoek 4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5" name="Groep 4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6" name="Rechthoek 4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9" name="Rechthoek 4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Vrije vorm 5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7" name="Rechte verbindingslijn 5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Rechte verbindingslijn 5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Rechte verbindingslijn 5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840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95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2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488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7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95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4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8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5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9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0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3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63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8225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74602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30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132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9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27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0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9343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76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19178"/>
            <a:ext cx="6402388" cy="2018156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137335"/>
            <a:ext cx="6402388" cy="7315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9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22779" b="34864"/>
          <a:stretch/>
        </p:blipFill>
        <p:spPr>
          <a:xfrm>
            <a:off x="0" y="2948"/>
            <a:ext cx="12436476" cy="699157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13895" r="1271" b="3775"/>
          <a:stretch/>
        </p:blipFill>
        <p:spPr>
          <a:xfrm>
            <a:off x="1" y="0"/>
            <a:ext cx="12436475" cy="699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Straight Connector 257"/>
          <p:cNvCxnSpPr/>
          <p:nvPr userDrawn="1"/>
        </p:nvCxnSpPr>
        <p:spPr>
          <a:xfrm flipV="1">
            <a:off x="8703945" y="3007545"/>
            <a:ext cx="827404" cy="17420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9232" y="6243591"/>
            <a:ext cx="1278508" cy="274138"/>
          </a:xfrm>
          <a:prstGeom prst="rect">
            <a:avLst/>
          </a:prstGeom>
        </p:spPr>
      </p:pic>
      <p:cxnSp>
        <p:nvCxnSpPr>
          <p:cNvPr id="254" name="Straight Connector 253"/>
          <p:cNvCxnSpPr>
            <a:stCxn id="247" idx="4"/>
            <a:endCxn id="219" idx="0"/>
          </p:cNvCxnSpPr>
          <p:nvPr userDrawn="1"/>
        </p:nvCxnSpPr>
        <p:spPr>
          <a:xfrm>
            <a:off x="11282283" y="1408183"/>
            <a:ext cx="189727" cy="1706681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5" name="Straight Connector 254"/>
          <p:cNvCxnSpPr>
            <a:stCxn id="230" idx="6"/>
            <a:endCxn id="285" idx="2"/>
          </p:cNvCxnSpPr>
          <p:nvPr userDrawn="1"/>
        </p:nvCxnSpPr>
        <p:spPr>
          <a:xfrm flipV="1">
            <a:off x="4048164" y="718876"/>
            <a:ext cx="998916" cy="27911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6" name="Straight Connector 255"/>
          <p:cNvCxnSpPr/>
          <p:nvPr userDrawn="1"/>
        </p:nvCxnSpPr>
        <p:spPr>
          <a:xfrm>
            <a:off x="7010401" y="1709058"/>
            <a:ext cx="619125" cy="1034143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7" name="Straight Connector 256"/>
          <p:cNvCxnSpPr/>
          <p:nvPr userDrawn="1"/>
        </p:nvCxnSpPr>
        <p:spPr>
          <a:xfrm flipV="1">
            <a:off x="8388351" y="1562101"/>
            <a:ext cx="984250" cy="12382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9" name="Straight Connector 258"/>
          <p:cNvCxnSpPr/>
          <p:nvPr userDrawn="1"/>
        </p:nvCxnSpPr>
        <p:spPr>
          <a:xfrm>
            <a:off x="8682038" y="3738564"/>
            <a:ext cx="1236662" cy="39528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0" name="Straight Connector 259"/>
          <p:cNvCxnSpPr/>
          <p:nvPr userDrawn="1"/>
        </p:nvCxnSpPr>
        <p:spPr>
          <a:xfrm>
            <a:off x="9875521" y="3200400"/>
            <a:ext cx="284480" cy="6159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1" name="Straight Connector 260"/>
          <p:cNvCxnSpPr/>
          <p:nvPr userDrawn="1"/>
        </p:nvCxnSpPr>
        <p:spPr>
          <a:xfrm>
            <a:off x="10067925" y="2962275"/>
            <a:ext cx="1069467" cy="33870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2" name="Straight Connector 261"/>
          <p:cNvCxnSpPr/>
          <p:nvPr userDrawn="1"/>
        </p:nvCxnSpPr>
        <p:spPr>
          <a:xfrm>
            <a:off x="8183880" y="4122420"/>
            <a:ext cx="205740" cy="69342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4" name="Straight Connector 263"/>
          <p:cNvCxnSpPr>
            <a:endCxn id="250" idx="1"/>
          </p:cNvCxnSpPr>
          <p:nvPr userDrawn="1"/>
        </p:nvCxnSpPr>
        <p:spPr>
          <a:xfrm>
            <a:off x="8572501" y="673101"/>
            <a:ext cx="855280" cy="343232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1" name="Straight Connector 280"/>
          <p:cNvCxnSpPr/>
          <p:nvPr userDrawn="1"/>
        </p:nvCxnSpPr>
        <p:spPr>
          <a:xfrm flipV="1">
            <a:off x="10898982" y="5703094"/>
            <a:ext cx="233363" cy="3619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9" name="Straight Connector 288"/>
          <p:cNvCxnSpPr/>
          <p:nvPr userDrawn="1"/>
        </p:nvCxnSpPr>
        <p:spPr>
          <a:xfrm>
            <a:off x="5676900" y="800100"/>
            <a:ext cx="704851" cy="2476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74703" y="2119178"/>
            <a:ext cx="6402323" cy="1828800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4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300" name="Straight Connector 299"/>
          <p:cNvCxnSpPr>
            <a:stCxn id="298" idx="2"/>
          </p:cNvCxnSpPr>
          <p:nvPr userDrawn="1"/>
        </p:nvCxnSpPr>
        <p:spPr>
          <a:xfrm flipH="1">
            <a:off x="9046081" y="5120257"/>
            <a:ext cx="314866" cy="140695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10" name="Group 209"/>
          <p:cNvGrpSpPr/>
          <p:nvPr userDrawn="1"/>
        </p:nvGrpSpPr>
        <p:grpSpPr>
          <a:xfrm>
            <a:off x="7939476" y="4885595"/>
            <a:ext cx="1100126" cy="1100126"/>
            <a:chOff x="5235288" y="4947837"/>
            <a:chExt cx="1295400" cy="1295400"/>
          </a:xfrm>
        </p:grpSpPr>
        <p:sp>
          <p:nvSpPr>
            <p:cNvPr id="211" name="Oval 210"/>
            <p:cNvSpPr/>
            <p:nvPr userDrawn="1"/>
          </p:nvSpPr>
          <p:spPr bwMode="auto">
            <a:xfrm>
              <a:off x="5235288" y="4947837"/>
              <a:ext cx="1295400" cy="129540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12" name="Group 211"/>
            <p:cNvGrpSpPr/>
            <p:nvPr userDrawn="1"/>
          </p:nvGrpSpPr>
          <p:grpSpPr>
            <a:xfrm>
              <a:off x="5562254" y="5353243"/>
              <a:ext cx="641468" cy="484588"/>
              <a:chOff x="4183063" y="5237163"/>
              <a:chExt cx="292100" cy="220663"/>
            </a:xfrm>
            <a:solidFill>
              <a:schemeClr val="bg1"/>
            </a:solidFill>
          </p:grpSpPr>
          <p:sp>
            <p:nvSpPr>
              <p:cNvPr id="213" name="Freeform 68"/>
              <p:cNvSpPr>
                <a:spLocks noEditPoints="1"/>
              </p:cNvSpPr>
              <p:nvPr/>
            </p:nvSpPr>
            <p:spPr bwMode="auto">
              <a:xfrm>
                <a:off x="4183063" y="5237163"/>
                <a:ext cx="292100" cy="220663"/>
              </a:xfrm>
              <a:custGeom>
                <a:avLst/>
                <a:gdLst>
                  <a:gd name="T0" fmla="*/ 0 w 184"/>
                  <a:gd name="T1" fmla="*/ 139 h 139"/>
                  <a:gd name="T2" fmla="*/ 184 w 184"/>
                  <a:gd name="T3" fmla="*/ 139 h 139"/>
                  <a:gd name="T4" fmla="*/ 184 w 184"/>
                  <a:gd name="T5" fmla="*/ 0 h 139"/>
                  <a:gd name="T6" fmla="*/ 0 w 184"/>
                  <a:gd name="T7" fmla="*/ 0 h 139"/>
                  <a:gd name="T8" fmla="*/ 0 w 184"/>
                  <a:gd name="T9" fmla="*/ 139 h 139"/>
                  <a:gd name="T10" fmla="*/ 11 w 184"/>
                  <a:gd name="T11" fmla="*/ 12 h 139"/>
                  <a:gd name="T12" fmla="*/ 173 w 184"/>
                  <a:gd name="T13" fmla="*/ 12 h 139"/>
                  <a:gd name="T14" fmla="*/ 173 w 184"/>
                  <a:gd name="T15" fmla="*/ 127 h 139"/>
                  <a:gd name="T16" fmla="*/ 11 w 184"/>
                  <a:gd name="T17" fmla="*/ 127 h 139"/>
                  <a:gd name="T18" fmla="*/ 11 w 184"/>
                  <a:gd name="T19" fmla="*/ 1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39">
                    <a:moveTo>
                      <a:pt x="0" y="139"/>
                    </a:moveTo>
                    <a:lnTo>
                      <a:pt x="184" y="139"/>
                    </a:lnTo>
                    <a:lnTo>
                      <a:pt x="184" y="0"/>
                    </a:lnTo>
                    <a:lnTo>
                      <a:pt x="0" y="0"/>
                    </a:lnTo>
                    <a:lnTo>
                      <a:pt x="0" y="139"/>
                    </a:lnTo>
                    <a:close/>
                    <a:moveTo>
                      <a:pt x="11" y="12"/>
                    </a:moveTo>
                    <a:lnTo>
                      <a:pt x="173" y="12"/>
                    </a:lnTo>
                    <a:lnTo>
                      <a:pt x="173" y="127"/>
                    </a:lnTo>
                    <a:lnTo>
                      <a:pt x="11" y="127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4" name="Rectangle 69"/>
              <p:cNvSpPr>
                <a:spLocks noChangeArrowheads="1"/>
              </p:cNvSpPr>
              <p:nvPr/>
            </p:nvSpPr>
            <p:spPr bwMode="auto">
              <a:xfrm>
                <a:off x="4319588" y="5402263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218" name="Group 217"/>
          <p:cNvGrpSpPr/>
          <p:nvPr userDrawn="1"/>
        </p:nvGrpSpPr>
        <p:grpSpPr>
          <a:xfrm>
            <a:off x="11102978" y="3114863"/>
            <a:ext cx="738064" cy="738064"/>
            <a:chOff x="10583793" y="3706891"/>
            <a:chExt cx="1044644" cy="1044644"/>
          </a:xfrm>
        </p:grpSpPr>
        <p:sp>
          <p:nvSpPr>
            <p:cNvPr id="219" name="Oval 218"/>
            <p:cNvSpPr/>
            <p:nvPr userDrawn="1"/>
          </p:nvSpPr>
          <p:spPr bwMode="auto">
            <a:xfrm>
              <a:off x="10583793" y="3706891"/>
              <a:ext cx="1044644" cy="104464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796" dirty="0">
                <a:solidFill>
                  <a:srgbClr val="505050"/>
                </a:solidFill>
              </a:endParaRPr>
            </a:p>
          </p:txBody>
        </p:sp>
        <p:sp>
          <p:nvSpPr>
            <p:cNvPr id="220" name="Freeform 70"/>
            <p:cNvSpPr>
              <a:spLocks noEditPoints="1"/>
            </p:cNvSpPr>
            <p:nvPr userDrawn="1"/>
          </p:nvSpPr>
          <p:spPr bwMode="auto">
            <a:xfrm>
              <a:off x="10828881" y="3980851"/>
              <a:ext cx="591279" cy="443459"/>
            </a:xfrm>
            <a:custGeom>
              <a:avLst/>
              <a:gdLst>
                <a:gd name="T0" fmla="*/ 161 w 184"/>
                <a:gd name="T1" fmla="*/ 0 h 138"/>
                <a:gd name="T2" fmla="*/ 23 w 184"/>
                <a:gd name="T3" fmla="*/ 0 h 138"/>
                <a:gd name="T4" fmla="*/ 23 w 184"/>
                <a:gd name="T5" fmla="*/ 87 h 138"/>
                <a:gd name="T6" fmla="*/ 0 w 184"/>
                <a:gd name="T7" fmla="*/ 127 h 138"/>
                <a:gd name="T8" fmla="*/ 0 w 184"/>
                <a:gd name="T9" fmla="*/ 138 h 138"/>
                <a:gd name="T10" fmla="*/ 184 w 184"/>
                <a:gd name="T11" fmla="*/ 138 h 138"/>
                <a:gd name="T12" fmla="*/ 184 w 184"/>
                <a:gd name="T13" fmla="*/ 127 h 138"/>
                <a:gd name="T14" fmla="*/ 161 w 184"/>
                <a:gd name="T15" fmla="*/ 87 h 138"/>
                <a:gd name="T16" fmla="*/ 161 w 184"/>
                <a:gd name="T17" fmla="*/ 0 h 138"/>
                <a:gd name="T18" fmla="*/ 150 w 184"/>
                <a:gd name="T19" fmla="*/ 81 h 138"/>
                <a:gd name="T20" fmla="*/ 34 w 184"/>
                <a:gd name="T21" fmla="*/ 81 h 138"/>
                <a:gd name="T22" fmla="*/ 34 w 184"/>
                <a:gd name="T23" fmla="*/ 12 h 138"/>
                <a:gd name="T24" fmla="*/ 150 w 184"/>
                <a:gd name="T25" fmla="*/ 12 h 138"/>
                <a:gd name="T26" fmla="*/ 150 w 184"/>
                <a:gd name="T27" fmla="*/ 81 h 138"/>
                <a:gd name="T28" fmla="*/ 170 w 184"/>
                <a:gd name="T29" fmla="*/ 127 h 138"/>
                <a:gd name="T30" fmla="*/ 13 w 184"/>
                <a:gd name="T31" fmla="*/ 127 h 138"/>
                <a:gd name="T32" fmla="*/ 33 w 184"/>
                <a:gd name="T33" fmla="*/ 92 h 138"/>
                <a:gd name="T34" fmla="*/ 151 w 184"/>
                <a:gd name="T35" fmla="*/ 92 h 138"/>
                <a:gd name="T36" fmla="*/ 170 w 184"/>
                <a:gd name="T37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38">
                  <a:moveTo>
                    <a:pt x="161" y="0"/>
                  </a:moveTo>
                  <a:lnTo>
                    <a:pt x="23" y="0"/>
                  </a:lnTo>
                  <a:lnTo>
                    <a:pt x="23" y="87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184" y="138"/>
                  </a:lnTo>
                  <a:lnTo>
                    <a:pt x="184" y="127"/>
                  </a:lnTo>
                  <a:lnTo>
                    <a:pt x="161" y="87"/>
                  </a:lnTo>
                  <a:lnTo>
                    <a:pt x="161" y="0"/>
                  </a:lnTo>
                  <a:close/>
                  <a:moveTo>
                    <a:pt x="150" y="81"/>
                  </a:moveTo>
                  <a:lnTo>
                    <a:pt x="34" y="81"/>
                  </a:lnTo>
                  <a:lnTo>
                    <a:pt x="34" y="12"/>
                  </a:lnTo>
                  <a:lnTo>
                    <a:pt x="150" y="12"/>
                  </a:lnTo>
                  <a:lnTo>
                    <a:pt x="150" y="81"/>
                  </a:lnTo>
                  <a:close/>
                  <a:moveTo>
                    <a:pt x="170" y="127"/>
                  </a:moveTo>
                  <a:lnTo>
                    <a:pt x="13" y="127"/>
                  </a:lnTo>
                  <a:lnTo>
                    <a:pt x="33" y="92"/>
                  </a:lnTo>
                  <a:lnTo>
                    <a:pt x="151" y="92"/>
                  </a:lnTo>
                  <a:lnTo>
                    <a:pt x="170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7789666" y="1454034"/>
            <a:ext cx="545564" cy="545562"/>
            <a:chOff x="8897994" y="3670079"/>
            <a:chExt cx="1081456" cy="1081456"/>
          </a:xfrm>
        </p:grpSpPr>
        <p:sp>
          <p:nvSpPr>
            <p:cNvPr id="244" name="Oval 243"/>
            <p:cNvSpPr/>
            <p:nvPr userDrawn="1"/>
          </p:nvSpPr>
          <p:spPr bwMode="auto">
            <a:xfrm>
              <a:off x="8897994" y="3670079"/>
              <a:ext cx="1081456" cy="108145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 102"/>
            <p:cNvSpPr>
              <a:spLocks noEditPoints="1"/>
            </p:cNvSpPr>
            <p:nvPr/>
          </p:nvSpPr>
          <p:spPr bwMode="auto">
            <a:xfrm>
              <a:off x="9223961" y="3924976"/>
              <a:ext cx="429523" cy="571661"/>
            </a:xfrm>
            <a:custGeom>
              <a:avLst/>
              <a:gdLst>
                <a:gd name="T0" fmla="*/ 0 w 139"/>
                <a:gd name="T1" fmla="*/ 185 h 185"/>
                <a:gd name="T2" fmla="*/ 116 w 139"/>
                <a:gd name="T3" fmla="*/ 185 h 185"/>
                <a:gd name="T4" fmla="*/ 116 w 139"/>
                <a:gd name="T5" fmla="*/ 162 h 185"/>
                <a:gd name="T6" fmla="*/ 139 w 139"/>
                <a:gd name="T7" fmla="*/ 162 h 185"/>
                <a:gd name="T8" fmla="*/ 139 w 139"/>
                <a:gd name="T9" fmla="*/ 35 h 185"/>
                <a:gd name="T10" fmla="*/ 104 w 139"/>
                <a:gd name="T11" fmla="*/ 0 h 185"/>
                <a:gd name="T12" fmla="*/ 24 w 139"/>
                <a:gd name="T13" fmla="*/ 0 h 185"/>
                <a:gd name="T14" fmla="*/ 24 w 139"/>
                <a:gd name="T15" fmla="*/ 23 h 185"/>
                <a:gd name="T16" fmla="*/ 0 w 139"/>
                <a:gd name="T17" fmla="*/ 23 h 185"/>
                <a:gd name="T18" fmla="*/ 0 w 139"/>
                <a:gd name="T19" fmla="*/ 185 h 185"/>
                <a:gd name="T20" fmla="*/ 123 w 139"/>
                <a:gd name="T21" fmla="*/ 35 h 185"/>
                <a:gd name="T22" fmla="*/ 104 w 139"/>
                <a:gd name="T23" fmla="*/ 35 h 185"/>
                <a:gd name="T24" fmla="*/ 104 w 139"/>
                <a:gd name="T25" fmla="*/ 17 h 185"/>
                <a:gd name="T26" fmla="*/ 123 w 139"/>
                <a:gd name="T27" fmla="*/ 35 h 185"/>
                <a:gd name="T28" fmla="*/ 35 w 139"/>
                <a:gd name="T29" fmla="*/ 11 h 185"/>
                <a:gd name="T30" fmla="*/ 93 w 139"/>
                <a:gd name="T31" fmla="*/ 11 h 185"/>
                <a:gd name="T32" fmla="*/ 93 w 139"/>
                <a:gd name="T33" fmla="*/ 46 h 185"/>
                <a:gd name="T34" fmla="*/ 127 w 139"/>
                <a:gd name="T35" fmla="*/ 46 h 185"/>
                <a:gd name="T36" fmla="*/ 127 w 139"/>
                <a:gd name="T37" fmla="*/ 150 h 185"/>
                <a:gd name="T38" fmla="*/ 35 w 139"/>
                <a:gd name="T39" fmla="*/ 150 h 185"/>
                <a:gd name="T40" fmla="*/ 35 w 139"/>
                <a:gd name="T41" fmla="*/ 11 h 185"/>
                <a:gd name="T42" fmla="*/ 12 w 139"/>
                <a:gd name="T43" fmla="*/ 35 h 185"/>
                <a:gd name="T44" fmla="*/ 24 w 139"/>
                <a:gd name="T45" fmla="*/ 35 h 185"/>
                <a:gd name="T46" fmla="*/ 24 w 139"/>
                <a:gd name="T47" fmla="*/ 162 h 185"/>
                <a:gd name="T48" fmla="*/ 104 w 139"/>
                <a:gd name="T49" fmla="*/ 162 h 185"/>
                <a:gd name="T50" fmla="*/ 104 w 139"/>
                <a:gd name="T51" fmla="*/ 173 h 185"/>
                <a:gd name="T52" fmla="*/ 12 w 139"/>
                <a:gd name="T53" fmla="*/ 173 h 185"/>
                <a:gd name="T54" fmla="*/ 12 w 139"/>
                <a:gd name="T55" fmla="*/ 3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5">
                  <a:moveTo>
                    <a:pt x="0" y="185"/>
                  </a:moveTo>
                  <a:lnTo>
                    <a:pt x="116" y="185"/>
                  </a:lnTo>
                  <a:lnTo>
                    <a:pt x="116" y="162"/>
                  </a:lnTo>
                  <a:lnTo>
                    <a:pt x="139" y="162"/>
                  </a:lnTo>
                  <a:lnTo>
                    <a:pt x="139" y="35"/>
                  </a:lnTo>
                  <a:lnTo>
                    <a:pt x="104" y="0"/>
                  </a:lnTo>
                  <a:lnTo>
                    <a:pt x="24" y="0"/>
                  </a:lnTo>
                  <a:lnTo>
                    <a:pt x="24" y="23"/>
                  </a:lnTo>
                  <a:lnTo>
                    <a:pt x="0" y="23"/>
                  </a:lnTo>
                  <a:lnTo>
                    <a:pt x="0" y="185"/>
                  </a:lnTo>
                  <a:close/>
                  <a:moveTo>
                    <a:pt x="123" y="35"/>
                  </a:moveTo>
                  <a:lnTo>
                    <a:pt x="104" y="35"/>
                  </a:lnTo>
                  <a:lnTo>
                    <a:pt x="104" y="17"/>
                  </a:lnTo>
                  <a:lnTo>
                    <a:pt x="123" y="35"/>
                  </a:lnTo>
                  <a:close/>
                  <a:moveTo>
                    <a:pt x="35" y="11"/>
                  </a:moveTo>
                  <a:lnTo>
                    <a:pt x="93" y="11"/>
                  </a:lnTo>
                  <a:lnTo>
                    <a:pt x="93" y="46"/>
                  </a:lnTo>
                  <a:lnTo>
                    <a:pt x="127" y="46"/>
                  </a:lnTo>
                  <a:lnTo>
                    <a:pt x="127" y="150"/>
                  </a:lnTo>
                  <a:lnTo>
                    <a:pt x="35" y="150"/>
                  </a:lnTo>
                  <a:lnTo>
                    <a:pt x="35" y="11"/>
                  </a:lnTo>
                  <a:close/>
                  <a:moveTo>
                    <a:pt x="12" y="35"/>
                  </a:moveTo>
                  <a:lnTo>
                    <a:pt x="24" y="35"/>
                  </a:lnTo>
                  <a:lnTo>
                    <a:pt x="24" y="162"/>
                  </a:lnTo>
                  <a:lnTo>
                    <a:pt x="104" y="162"/>
                  </a:lnTo>
                  <a:lnTo>
                    <a:pt x="104" y="173"/>
                  </a:lnTo>
                  <a:lnTo>
                    <a:pt x="12" y="173"/>
                  </a:lnTo>
                  <a:lnTo>
                    <a:pt x="1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49" name="Group 248"/>
          <p:cNvGrpSpPr/>
          <p:nvPr userDrawn="1"/>
        </p:nvGrpSpPr>
        <p:grpSpPr>
          <a:xfrm>
            <a:off x="9299695" y="888247"/>
            <a:ext cx="874616" cy="874616"/>
            <a:chOff x="8925021" y="1502075"/>
            <a:chExt cx="1081456" cy="1081456"/>
          </a:xfrm>
        </p:grpSpPr>
        <p:sp>
          <p:nvSpPr>
            <p:cNvPr id="250" name="Oval 249"/>
            <p:cNvSpPr/>
            <p:nvPr/>
          </p:nvSpPr>
          <p:spPr bwMode="auto">
            <a:xfrm>
              <a:off x="8925021" y="1502075"/>
              <a:ext cx="1081456" cy="1081456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9294975" y="1752600"/>
              <a:ext cx="341548" cy="544712"/>
              <a:chOff x="4237038" y="4275138"/>
              <a:chExt cx="184150" cy="293688"/>
            </a:xfrm>
            <a:solidFill>
              <a:schemeClr val="bg1"/>
            </a:solidFill>
          </p:grpSpPr>
          <p:sp>
            <p:nvSpPr>
              <p:cNvPr id="252" name="Freeform 66"/>
              <p:cNvSpPr>
                <a:spLocks noEditPoints="1"/>
              </p:cNvSpPr>
              <p:nvPr/>
            </p:nvSpPr>
            <p:spPr bwMode="auto">
              <a:xfrm>
                <a:off x="4237038" y="4275138"/>
                <a:ext cx="184150" cy="293688"/>
              </a:xfrm>
              <a:custGeom>
                <a:avLst/>
                <a:gdLst>
                  <a:gd name="T0" fmla="*/ 0 w 116"/>
                  <a:gd name="T1" fmla="*/ 185 h 185"/>
                  <a:gd name="T2" fmla="*/ 116 w 116"/>
                  <a:gd name="T3" fmla="*/ 185 h 185"/>
                  <a:gd name="T4" fmla="*/ 116 w 116"/>
                  <a:gd name="T5" fmla="*/ 0 h 185"/>
                  <a:gd name="T6" fmla="*/ 0 w 116"/>
                  <a:gd name="T7" fmla="*/ 0 h 185"/>
                  <a:gd name="T8" fmla="*/ 0 w 116"/>
                  <a:gd name="T9" fmla="*/ 185 h 185"/>
                  <a:gd name="T10" fmla="*/ 104 w 116"/>
                  <a:gd name="T11" fmla="*/ 127 h 185"/>
                  <a:gd name="T12" fmla="*/ 12 w 116"/>
                  <a:gd name="T13" fmla="*/ 127 h 185"/>
                  <a:gd name="T14" fmla="*/ 12 w 116"/>
                  <a:gd name="T15" fmla="*/ 35 h 185"/>
                  <a:gd name="T16" fmla="*/ 104 w 116"/>
                  <a:gd name="T17" fmla="*/ 35 h 185"/>
                  <a:gd name="T18" fmla="*/ 104 w 116"/>
                  <a:gd name="T19" fmla="*/ 127 h 185"/>
                  <a:gd name="T20" fmla="*/ 12 w 116"/>
                  <a:gd name="T21" fmla="*/ 138 h 185"/>
                  <a:gd name="T22" fmla="*/ 104 w 116"/>
                  <a:gd name="T23" fmla="*/ 138 h 185"/>
                  <a:gd name="T24" fmla="*/ 104 w 116"/>
                  <a:gd name="T25" fmla="*/ 173 h 185"/>
                  <a:gd name="T26" fmla="*/ 12 w 116"/>
                  <a:gd name="T27" fmla="*/ 173 h 185"/>
                  <a:gd name="T28" fmla="*/ 12 w 116"/>
                  <a:gd name="T29" fmla="*/ 138 h 185"/>
                  <a:gd name="T30" fmla="*/ 104 w 116"/>
                  <a:gd name="T31" fmla="*/ 23 h 185"/>
                  <a:gd name="T32" fmla="*/ 12 w 116"/>
                  <a:gd name="T33" fmla="*/ 23 h 185"/>
                  <a:gd name="T34" fmla="*/ 12 w 116"/>
                  <a:gd name="T35" fmla="*/ 11 h 185"/>
                  <a:gd name="T36" fmla="*/ 104 w 116"/>
                  <a:gd name="T37" fmla="*/ 11 h 185"/>
                  <a:gd name="T38" fmla="*/ 104 w 116"/>
                  <a:gd name="T39" fmla="*/ 2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6" h="185">
                    <a:moveTo>
                      <a:pt x="0" y="185"/>
                    </a:moveTo>
                    <a:lnTo>
                      <a:pt x="116" y="185"/>
                    </a:lnTo>
                    <a:lnTo>
                      <a:pt x="116" y="0"/>
                    </a:lnTo>
                    <a:lnTo>
                      <a:pt x="0" y="0"/>
                    </a:lnTo>
                    <a:lnTo>
                      <a:pt x="0" y="185"/>
                    </a:lnTo>
                    <a:close/>
                    <a:moveTo>
                      <a:pt x="104" y="127"/>
                    </a:moveTo>
                    <a:lnTo>
                      <a:pt x="12" y="127"/>
                    </a:lnTo>
                    <a:lnTo>
                      <a:pt x="12" y="35"/>
                    </a:lnTo>
                    <a:lnTo>
                      <a:pt x="104" y="35"/>
                    </a:lnTo>
                    <a:lnTo>
                      <a:pt x="104" y="127"/>
                    </a:lnTo>
                    <a:close/>
                    <a:moveTo>
                      <a:pt x="12" y="138"/>
                    </a:moveTo>
                    <a:lnTo>
                      <a:pt x="104" y="138"/>
                    </a:lnTo>
                    <a:lnTo>
                      <a:pt x="104" y="173"/>
                    </a:lnTo>
                    <a:lnTo>
                      <a:pt x="12" y="173"/>
                    </a:lnTo>
                    <a:lnTo>
                      <a:pt x="12" y="138"/>
                    </a:lnTo>
                    <a:close/>
                    <a:moveTo>
                      <a:pt x="104" y="23"/>
                    </a:moveTo>
                    <a:lnTo>
                      <a:pt x="12" y="23"/>
                    </a:lnTo>
                    <a:lnTo>
                      <a:pt x="12" y="11"/>
                    </a:lnTo>
                    <a:lnTo>
                      <a:pt x="104" y="11"/>
                    </a:lnTo>
                    <a:lnTo>
                      <a:pt x="10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53" name="Rectangle 67"/>
              <p:cNvSpPr>
                <a:spLocks noChangeArrowheads="1"/>
              </p:cNvSpPr>
              <p:nvPr/>
            </p:nvSpPr>
            <p:spPr bwMode="auto">
              <a:xfrm>
                <a:off x="4319588" y="45132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85" name="Oval 284"/>
          <p:cNvSpPr/>
          <p:nvPr userDrawn="1"/>
        </p:nvSpPr>
        <p:spPr bwMode="auto">
          <a:xfrm>
            <a:off x="5047080" y="401834"/>
            <a:ext cx="634086" cy="634086"/>
          </a:xfrm>
          <a:prstGeom prst="ellipse">
            <a:avLst/>
          </a:prstGeom>
          <a:solidFill>
            <a:schemeClr val="tx2">
              <a:alpha val="80000"/>
            </a:schemeClr>
          </a:solidFill>
          <a:ln w="349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30137"/>
            <a:endParaRPr lang="en-US" sz="1833" kern="0" dirty="0">
              <a:solidFill>
                <a:srgbClr val="FFFFFF"/>
              </a:solidFill>
            </a:endParaRPr>
          </a:p>
        </p:txBody>
      </p:sp>
      <p:grpSp>
        <p:nvGrpSpPr>
          <p:cNvPr id="297" name="Group 296"/>
          <p:cNvGrpSpPr/>
          <p:nvPr userDrawn="1"/>
        </p:nvGrpSpPr>
        <p:grpSpPr>
          <a:xfrm>
            <a:off x="9360947" y="4842797"/>
            <a:ext cx="554918" cy="554918"/>
            <a:chOff x="4084637" y="1169326"/>
            <a:chExt cx="813555" cy="813555"/>
          </a:xfrm>
        </p:grpSpPr>
        <p:sp>
          <p:nvSpPr>
            <p:cNvPr id="298" name="Oval 297"/>
            <p:cNvSpPr/>
            <p:nvPr userDrawn="1"/>
          </p:nvSpPr>
          <p:spPr bwMode="auto">
            <a:xfrm>
              <a:off x="4084637" y="1169326"/>
              <a:ext cx="813555" cy="813555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 92"/>
            <p:cNvSpPr>
              <a:spLocks/>
            </p:cNvSpPr>
            <p:nvPr userDrawn="1"/>
          </p:nvSpPr>
          <p:spPr bwMode="auto">
            <a:xfrm>
              <a:off x="4305575" y="1414775"/>
              <a:ext cx="383900" cy="380700"/>
            </a:xfrm>
            <a:custGeom>
              <a:avLst/>
              <a:gdLst>
                <a:gd name="T0" fmla="*/ 3 w 121"/>
                <a:gd name="T1" fmla="*/ 91 h 120"/>
                <a:gd name="T2" fmla="*/ 87 w 121"/>
                <a:gd name="T3" fmla="*/ 83 h 120"/>
                <a:gd name="T4" fmla="*/ 109 w 121"/>
                <a:gd name="T5" fmla="*/ 30 h 120"/>
                <a:gd name="T6" fmla="*/ 121 w 121"/>
                <a:gd name="T7" fmla="*/ 17 h 120"/>
                <a:gd name="T8" fmla="*/ 109 w 121"/>
                <a:gd name="T9" fmla="*/ 20 h 120"/>
                <a:gd name="T10" fmla="*/ 118 w 121"/>
                <a:gd name="T11" fmla="*/ 7 h 120"/>
                <a:gd name="T12" fmla="*/ 103 w 121"/>
                <a:gd name="T13" fmla="*/ 13 h 120"/>
                <a:gd name="T14" fmla="*/ 75 w 121"/>
                <a:gd name="T15" fmla="*/ 7 h 120"/>
                <a:gd name="T16" fmla="*/ 60 w 121"/>
                <a:gd name="T17" fmla="*/ 34 h 120"/>
                <a:gd name="T18" fmla="*/ 12 w 121"/>
                <a:gd name="T19" fmla="*/ 9 h 120"/>
                <a:gd name="T20" fmla="*/ 18 w 121"/>
                <a:gd name="T21" fmla="*/ 41 h 120"/>
                <a:gd name="T22" fmla="*/ 8 w 121"/>
                <a:gd name="T23" fmla="*/ 39 h 120"/>
                <a:gd name="T24" fmla="*/ 26 w 121"/>
                <a:gd name="T25" fmla="*/ 63 h 120"/>
                <a:gd name="T26" fmla="*/ 16 w 121"/>
                <a:gd name="T27" fmla="*/ 64 h 120"/>
                <a:gd name="T28" fmla="*/ 38 w 121"/>
                <a:gd name="T29" fmla="*/ 80 h 120"/>
                <a:gd name="T30" fmla="*/ 3 w 121"/>
                <a:gd name="T31" fmla="*/ 9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20">
                  <a:moveTo>
                    <a:pt x="3" y="91"/>
                  </a:moveTo>
                  <a:cubicBezTo>
                    <a:pt x="3" y="91"/>
                    <a:pt x="46" y="120"/>
                    <a:pt x="87" y="83"/>
                  </a:cubicBezTo>
                  <a:cubicBezTo>
                    <a:pt x="105" y="68"/>
                    <a:pt x="110" y="48"/>
                    <a:pt x="109" y="30"/>
                  </a:cubicBezTo>
                  <a:cubicBezTo>
                    <a:pt x="109" y="30"/>
                    <a:pt x="120" y="22"/>
                    <a:pt x="121" y="17"/>
                  </a:cubicBezTo>
                  <a:cubicBezTo>
                    <a:pt x="121" y="17"/>
                    <a:pt x="114" y="20"/>
                    <a:pt x="109" y="20"/>
                  </a:cubicBezTo>
                  <a:cubicBezTo>
                    <a:pt x="109" y="20"/>
                    <a:pt x="118" y="13"/>
                    <a:pt x="118" y="7"/>
                  </a:cubicBezTo>
                  <a:cubicBezTo>
                    <a:pt x="118" y="7"/>
                    <a:pt x="110" y="11"/>
                    <a:pt x="103" y="13"/>
                  </a:cubicBezTo>
                  <a:cubicBezTo>
                    <a:pt x="103" y="13"/>
                    <a:pt x="89" y="0"/>
                    <a:pt x="75" y="7"/>
                  </a:cubicBezTo>
                  <a:cubicBezTo>
                    <a:pt x="61" y="14"/>
                    <a:pt x="60" y="25"/>
                    <a:pt x="60" y="34"/>
                  </a:cubicBezTo>
                  <a:cubicBezTo>
                    <a:pt x="60" y="34"/>
                    <a:pt x="30" y="33"/>
                    <a:pt x="12" y="9"/>
                  </a:cubicBezTo>
                  <a:cubicBezTo>
                    <a:pt x="12" y="9"/>
                    <a:pt x="0" y="27"/>
                    <a:pt x="18" y="41"/>
                  </a:cubicBezTo>
                  <a:cubicBezTo>
                    <a:pt x="18" y="41"/>
                    <a:pt x="14" y="42"/>
                    <a:pt x="8" y="39"/>
                  </a:cubicBezTo>
                  <a:cubicBezTo>
                    <a:pt x="8" y="39"/>
                    <a:pt x="6" y="58"/>
                    <a:pt x="26" y="63"/>
                  </a:cubicBezTo>
                  <a:cubicBezTo>
                    <a:pt x="26" y="63"/>
                    <a:pt x="19" y="64"/>
                    <a:pt x="16" y="64"/>
                  </a:cubicBezTo>
                  <a:cubicBezTo>
                    <a:pt x="16" y="64"/>
                    <a:pt x="20" y="79"/>
                    <a:pt x="38" y="80"/>
                  </a:cubicBezTo>
                  <a:cubicBezTo>
                    <a:pt x="38" y="80"/>
                    <a:pt x="29" y="92"/>
                    <a:pt x="3" y="91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6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7942141" y="161670"/>
            <a:ext cx="650746" cy="650746"/>
            <a:chOff x="7942140" y="161669"/>
            <a:chExt cx="650746" cy="650746"/>
          </a:xfrm>
        </p:grpSpPr>
        <p:sp>
          <p:nvSpPr>
            <p:cNvPr id="233" name="Oval 232"/>
            <p:cNvSpPr/>
            <p:nvPr userDrawn="1"/>
          </p:nvSpPr>
          <p:spPr bwMode="auto">
            <a:xfrm>
              <a:off x="7942140" y="161669"/>
              <a:ext cx="650746" cy="65074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92" name="Freeform 13"/>
            <p:cNvSpPr>
              <a:spLocks noEditPoints="1"/>
            </p:cNvSpPr>
            <p:nvPr userDrawn="1"/>
          </p:nvSpPr>
          <p:spPr bwMode="auto">
            <a:xfrm>
              <a:off x="8102225" y="353590"/>
              <a:ext cx="330576" cy="226934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313389" y="812415"/>
            <a:ext cx="914400" cy="914400"/>
            <a:chOff x="6313389" y="812415"/>
            <a:chExt cx="914400" cy="914400"/>
          </a:xfrm>
        </p:grpSpPr>
        <p:sp>
          <p:nvSpPr>
            <p:cNvPr id="216" name="Oval 215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 userDrawn="1"/>
          </p:nvSpPr>
          <p:spPr bwMode="auto">
            <a:xfrm>
              <a:off x="6526957" y="1077553"/>
              <a:ext cx="466774" cy="358024"/>
            </a:xfrm>
            <a:custGeom>
              <a:avLst/>
              <a:gdLst>
                <a:gd name="T0" fmla="*/ 0 w 115"/>
                <a:gd name="T1" fmla="*/ 9 h 88"/>
                <a:gd name="T2" fmla="*/ 115 w 115"/>
                <a:gd name="T3" fmla="*/ 0 h 88"/>
                <a:gd name="T4" fmla="*/ 98 w 115"/>
                <a:gd name="T5" fmla="*/ 3 h 88"/>
                <a:gd name="T6" fmla="*/ 94 w 115"/>
                <a:gd name="T7" fmla="*/ 6 h 88"/>
                <a:gd name="T8" fmla="*/ 98 w 115"/>
                <a:gd name="T9" fmla="*/ 3 h 88"/>
                <a:gd name="T10" fmla="*/ 101 w 115"/>
                <a:gd name="T11" fmla="*/ 3 h 88"/>
                <a:gd name="T12" fmla="*/ 105 w 115"/>
                <a:gd name="T13" fmla="*/ 6 h 88"/>
                <a:gd name="T14" fmla="*/ 112 w 115"/>
                <a:gd name="T15" fmla="*/ 3 h 88"/>
                <a:gd name="T16" fmla="*/ 108 w 115"/>
                <a:gd name="T17" fmla="*/ 6 h 88"/>
                <a:gd name="T18" fmla="*/ 112 w 115"/>
                <a:gd name="T19" fmla="*/ 3 h 88"/>
                <a:gd name="T20" fmla="*/ 115 w 115"/>
                <a:gd name="T21" fmla="*/ 88 h 88"/>
                <a:gd name="T22" fmla="*/ 0 w 115"/>
                <a:gd name="T23" fmla="*/ 13 h 88"/>
                <a:gd name="T24" fmla="*/ 108 w 115"/>
                <a:gd name="T25" fmla="*/ 20 h 88"/>
                <a:gd name="T26" fmla="*/ 7 w 115"/>
                <a:gd name="T27" fmla="*/ 81 h 88"/>
                <a:gd name="T28" fmla="*/ 108 w 115"/>
                <a:gd name="T29" fmla="*/ 20 h 88"/>
                <a:gd name="T30" fmla="*/ 54 w 115"/>
                <a:gd name="T31" fmla="*/ 31 h 88"/>
                <a:gd name="T32" fmla="*/ 49 w 115"/>
                <a:gd name="T33" fmla="*/ 50 h 88"/>
                <a:gd name="T34" fmla="*/ 49 w 115"/>
                <a:gd name="T35" fmla="*/ 31 h 88"/>
                <a:gd name="T36" fmla="*/ 34 w 115"/>
                <a:gd name="T37" fmla="*/ 34 h 88"/>
                <a:gd name="T38" fmla="*/ 30 w 115"/>
                <a:gd name="T39" fmla="*/ 50 h 88"/>
                <a:gd name="T40" fmla="*/ 30 w 115"/>
                <a:gd name="T41" fmla="*/ 34 h 88"/>
                <a:gd name="T42" fmla="*/ 28 w 115"/>
                <a:gd name="T43" fmla="*/ 43 h 88"/>
                <a:gd name="T44" fmla="*/ 23 w 115"/>
                <a:gd name="T45" fmla="*/ 50 h 88"/>
                <a:gd name="T46" fmla="*/ 23 w 115"/>
                <a:gd name="T47" fmla="*/ 43 h 88"/>
                <a:gd name="T48" fmla="*/ 41 w 115"/>
                <a:gd name="T49" fmla="*/ 37 h 88"/>
                <a:gd name="T50" fmla="*/ 36 w 115"/>
                <a:gd name="T51" fmla="*/ 50 h 88"/>
                <a:gd name="T52" fmla="*/ 36 w 115"/>
                <a:gd name="T53" fmla="*/ 37 h 88"/>
                <a:gd name="T54" fmla="*/ 47 w 115"/>
                <a:gd name="T55" fmla="*/ 46 h 88"/>
                <a:gd name="T56" fmla="*/ 42 w 115"/>
                <a:gd name="T57" fmla="*/ 50 h 88"/>
                <a:gd name="T58" fmla="*/ 42 w 115"/>
                <a:gd name="T59" fmla="*/ 46 h 88"/>
                <a:gd name="T60" fmla="*/ 62 w 115"/>
                <a:gd name="T61" fmla="*/ 52 h 88"/>
                <a:gd name="T62" fmla="*/ 76 w 115"/>
                <a:gd name="T63" fmla="*/ 52 h 88"/>
                <a:gd name="T64" fmla="*/ 76 w 115"/>
                <a:gd name="T65" fmla="*/ 66 h 88"/>
                <a:gd name="T66" fmla="*/ 80 w 115"/>
                <a:gd name="T67" fmla="*/ 35 h 88"/>
                <a:gd name="T68" fmla="*/ 80 w 115"/>
                <a:gd name="T69" fmla="*/ 50 h 88"/>
                <a:gd name="T70" fmla="*/ 52 w 115"/>
                <a:gd name="T71" fmla="*/ 59 h 88"/>
                <a:gd name="T72" fmla="*/ 27 w 115"/>
                <a:gd name="T73" fmla="*/ 57 h 88"/>
                <a:gd name="T74" fmla="*/ 24 w 115"/>
                <a:gd name="T75" fmla="*/ 69 h 88"/>
                <a:gd name="T76" fmla="*/ 24 w 115"/>
                <a:gd name="T77" fmla="*/ 66 h 88"/>
                <a:gd name="T78" fmla="*/ 24 w 115"/>
                <a:gd name="T79" fmla="*/ 69 h 88"/>
                <a:gd name="T80" fmla="*/ 23 w 115"/>
                <a:gd name="T81" fmla="*/ 63 h 88"/>
                <a:gd name="T82" fmla="*/ 25 w 115"/>
                <a:gd name="T83" fmla="*/ 63 h 88"/>
                <a:gd name="T84" fmla="*/ 24 w 115"/>
                <a:gd name="T85" fmla="*/ 59 h 88"/>
                <a:gd name="T86" fmla="*/ 24 w 115"/>
                <a:gd name="T87" fmla="*/ 57 h 88"/>
                <a:gd name="T88" fmla="*/ 24 w 115"/>
                <a:gd name="T89" fmla="*/ 59 h 88"/>
                <a:gd name="T90" fmla="*/ 27 w 115"/>
                <a:gd name="T91" fmla="*/ 69 h 88"/>
                <a:gd name="T92" fmla="*/ 50 w 115"/>
                <a:gd name="T93" fmla="*/ 66 h 88"/>
                <a:gd name="T94" fmla="*/ 54 w 115"/>
                <a:gd name="T95" fmla="*/ 64 h 88"/>
                <a:gd name="T96" fmla="*/ 27 w 115"/>
                <a:gd name="T97" fmla="*/ 62 h 88"/>
                <a:gd name="T98" fmla="*/ 54 w 115"/>
                <a:gd name="T99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" h="88">
                  <a:moveTo>
                    <a:pt x="115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115" y="9"/>
                  </a:lnTo>
                  <a:close/>
                  <a:moveTo>
                    <a:pt x="98" y="3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3"/>
                  </a:lnTo>
                  <a:close/>
                  <a:moveTo>
                    <a:pt x="105" y="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5" y="6"/>
                    <a:pt x="105" y="6"/>
                    <a:pt x="105" y="6"/>
                  </a:cubicBezTo>
                  <a:lnTo>
                    <a:pt x="105" y="3"/>
                  </a:lnTo>
                  <a:close/>
                  <a:moveTo>
                    <a:pt x="112" y="3"/>
                  </a:moveTo>
                  <a:cubicBezTo>
                    <a:pt x="108" y="3"/>
                    <a:pt x="108" y="3"/>
                    <a:pt x="108" y="3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12" y="6"/>
                    <a:pt x="112" y="6"/>
                    <a:pt x="112" y="6"/>
                  </a:cubicBezTo>
                  <a:lnTo>
                    <a:pt x="112" y="3"/>
                  </a:lnTo>
                  <a:close/>
                  <a:moveTo>
                    <a:pt x="115" y="13"/>
                  </a:moveTo>
                  <a:cubicBezTo>
                    <a:pt x="115" y="88"/>
                    <a:pt x="115" y="88"/>
                    <a:pt x="11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15" y="13"/>
                  </a:lnTo>
                  <a:close/>
                  <a:moveTo>
                    <a:pt x="108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108" y="81"/>
                    <a:pt x="108" y="81"/>
                    <a:pt x="108" y="81"/>
                  </a:cubicBezTo>
                  <a:lnTo>
                    <a:pt x="108" y="20"/>
                  </a:lnTo>
                  <a:close/>
                  <a:moveTo>
                    <a:pt x="49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lose/>
                  <a:moveTo>
                    <a:pt x="3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lose/>
                  <a:moveTo>
                    <a:pt x="23" y="43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lose/>
                  <a:moveTo>
                    <a:pt x="36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lose/>
                  <a:moveTo>
                    <a:pt x="42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  <a:moveTo>
                    <a:pt x="76" y="66"/>
                  </a:moveTo>
                  <a:cubicBezTo>
                    <a:pt x="69" y="66"/>
                    <a:pt x="62" y="60"/>
                    <a:pt x="62" y="52"/>
                  </a:cubicBezTo>
                  <a:cubicBezTo>
                    <a:pt x="62" y="44"/>
                    <a:pt x="69" y="38"/>
                    <a:pt x="76" y="3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60"/>
                    <a:pt x="84" y="66"/>
                    <a:pt x="76" y="66"/>
                  </a:cubicBezTo>
                  <a:close/>
                  <a:moveTo>
                    <a:pt x="80" y="50"/>
                  </a:moveTo>
                  <a:cubicBezTo>
                    <a:pt x="80" y="50"/>
                    <a:pt x="80" y="50"/>
                    <a:pt x="80" y="35"/>
                  </a:cubicBezTo>
                  <a:cubicBezTo>
                    <a:pt x="88" y="35"/>
                    <a:pt x="94" y="42"/>
                    <a:pt x="94" y="50"/>
                  </a:cubicBezTo>
                  <a:cubicBezTo>
                    <a:pt x="94" y="50"/>
                    <a:pt x="94" y="50"/>
                    <a:pt x="80" y="50"/>
                  </a:cubicBezTo>
                  <a:close/>
                  <a:moveTo>
                    <a:pt x="52" y="57"/>
                  </a:moveTo>
                  <a:cubicBezTo>
                    <a:pt x="52" y="57"/>
                    <a:pt x="52" y="57"/>
                    <a:pt x="52" y="59"/>
                  </a:cubicBezTo>
                  <a:cubicBezTo>
                    <a:pt x="52" y="59"/>
                    <a:pt x="41" y="59"/>
                    <a:pt x="27" y="59"/>
                  </a:cubicBezTo>
                  <a:cubicBezTo>
                    <a:pt x="27" y="59"/>
                    <a:pt x="27" y="59"/>
                    <a:pt x="27" y="57"/>
                  </a:cubicBezTo>
                  <a:cubicBezTo>
                    <a:pt x="27" y="57"/>
                    <a:pt x="38" y="57"/>
                    <a:pt x="52" y="57"/>
                  </a:cubicBezTo>
                  <a:close/>
                  <a:moveTo>
                    <a:pt x="24" y="69"/>
                  </a:moveTo>
                  <a:cubicBezTo>
                    <a:pt x="24" y="69"/>
                    <a:pt x="23" y="68"/>
                    <a:pt x="23" y="68"/>
                  </a:cubicBezTo>
                  <a:cubicBezTo>
                    <a:pt x="23" y="67"/>
                    <a:pt x="24" y="66"/>
                    <a:pt x="24" y="66"/>
                  </a:cubicBezTo>
                  <a:cubicBezTo>
                    <a:pt x="25" y="66"/>
                    <a:pt x="25" y="67"/>
                    <a:pt x="25" y="68"/>
                  </a:cubicBezTo>
                  <a:cubicBezTo>
                    <a:pt x="25" y="68"/>
                    <a:pt x="25" y="69"/>
                    <a:pt x="24" y="69"/>
                  </a:cubicBezTo>
                  <a:close/>
                  <a:moveTo>
                    <a:pt x="24" y="64"/>
                  </a:moveTo>
                  <a:cubicBezTo>
                    <a:pt x="24" y="64"/>
                    <a:pt x="23" y="64"/>
                    <a:pt x="23" y="63"/>
                  </a:cubicBezTo>
                  <a:cubicBezTo>
                    <a:pt x="23" y="62"/>
                    <a:pt x="24" y="62"/>
                    <a:pt x="24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5" y="64"/>
                    <a:pt x="25" y="64"/>
                    <a:pt x="24" y="64"/>
                  </a:cubicBezTo>
                  <a:close/>
                  <a:moveTo>
                    <a:pt x="24" y="59"/>
                  </a:moveTo>
                  <a:cubicBezTo>
                    <a:pt x="24" y="59"/>
                    <a:pt x="23" y="59"/>
                    <a:pt x="23" y="58"/>
                  </a:cubicBezTo>
                  <a:cubicBezTo>
                    <a:pt x="23" y="57"/>
                    <a:pt x="24" y="57"/>
                    <a:pt x="24" y="57"/>
                  </a:cubicBezTo>
                  <a:cubicBezTo>
                    <a:pt x="25" y="57"/>
                    <a:pt x="25" y="57"/>
                    <a:pt x="25" y="58"/>
                  </a:cubicBezTo>
                  <a:cubicBezTo>
                    <a:pt x="25" y="59"/>
                    <a:pt x="25" y="59"/>
                    <a:pt x="24" y="59"/>
                  </a:cubicBezTo>
                  <a:close/>
                  <a:moveTo>
                    <a:pt x="50" y="69"/>
                  </a:moveTo>
                  <a:cubicBezTo>
                    <a:pt x="38" y="69"/>
                    <a:pt x="27" y="69"/>
                    <a:pt x="27" y="69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66"/>
                    <a:pt x="50" y="66"/>
                    <a:pt x="50" y="66"/>
                  </a:cubicBezTo>
                  <a:cubicBezTo>
                    <a:pt x="50" y="69"/>
                    <a:pt x="50" y="69"/>
                    <a:pt x="50" y="69"/>
                  </a:cubicBezTo>
                  <a:close/>
                  <a:moveTo>
                    <a:pt x="54" y="64"/>
                  </a:moveTo>
                  <a:cubicBezTo>
                    <a:pt x="54" y="64"/>
                    <a:pt x="43" y="64"/>
                    <a:pt x="27" y="64"/>
                  </a:cubicBezTo>
                  <a:cubicBezTo>
                    <a:pt x="27" y="64"/>
                    <a:pt x="27" y="64"/>
                    <a:pt x="27" y="62"/>
                  </a:cubicBezTo>
                  <a:cubicBezTo>
                    <a:pt x="27" y="62"/>
                    <a:pt x="38" y="62"/>
                    <a:pt x="54" y="62"/>
                  </a:cubicBezTo>
                  <a:cubicBezTo>
                    <a:pt x="54" y="62"/>
                    <a:pt x="54" y="62"/>
                    <a:pt x="54" y="64"/>
                  </a:cubicBezTo>
                  <a:close/>
                </a:path>
              </a:pathLst>
            </a:custGeom>
            <a:solidFill>
              <a:schemeClr val="bg1"/>
            </a:solidFill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2981365" y="464587"/>
            <a:ext cx="1066799" cy="1066800"/>
            <a:chOff x="1951037" y="258755"/>
            <a:chExt cx="1066800" cy="1066800"/>
          </a:xfrm>
        </p:grpSpPr>
        <p:sp>
          <p:nvSpPr>
            <p:cNvPr id="230" name="Oval 229"/>
            <p:cNvSpPr/>
            <p:nvPr userDrawn="1"/>
          </p:nvSpPr>
          <p:spPr bwMode="auto">
            <a:xfrm>
              <a:off x="1951037" y="258755"/>
              <a:ext cx="1066800" cy="1066800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4"/>
            <a:srcRect r="77691"/>
            <a:stretch/>
          </p:blipFill>
          <p:spPr>
            <a:xfrm>
              <a:off x="2255725" y="535030"/>
              <a:ext cx="560878" cy="514250"/>
            </a:xfrm>
            <a:prstGeom prst="rect">
              <a:avLst/>
            </a:prstGeom>
          </p:spPr>
        </p:pic>
      </p:grpSp>
      <p:cxnSp>
        <p:nvCxnSpPr>
          <p:cNvPr id="118" name="Straight Connector 117"/>
          <p:cNvCxnSpPr/>
          <p:nvPr userDrawn="1"/>
        </p:nvCxnSpPr>
        <p:spPr>
          <a:xfrm flipV="1">
            <a:off x="8039100" y="2011682"/>
            <a:ext cx="30480" cy="66960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4" name="Straight Connector 123"/>
          <p:cNvCxnSpPr>
            <a:endCxn id="208" idx="7"/>
          </p:cNvCxnSpPr>
          <p:nvPr userDrawn="1"/>
        </p:nvCxnSpPr>
        <p:spPr>
          <a:xfrm flipH="1">
            <a:off x="9996080" y="1344169"/>
            <a:ext cx="995008" cy="140025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8" name="Straight Connector 127"/>
          <p:cNvCxnSpPr/>
          <p:nvPr userDrawn="1"/>
        </p:nvCxnSpPr>
        <p:spPr>
          <a:xfrm>
            <a:off x="10515600" y="4529138"/>
            <a:ext cx="547688" cy="4762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7" name="Group 26"/>
          <p:cNvGrpSpPr/>
          <p:nvPr userDrawn="1"/>
        </p:nvGrpSpPr>
        <p:grpSpPr>
          <a:xfrm>
            <a:off x="10761186" y="365988"/>
            <a:ext cx="1042194" cy="1042194"/>
            <a:chOff x="10761186" y="365988"/>
            <a:chExt cx="1042194" cy="1042194"/>
          </a:xfrm>
        </p:grpSpPr>
        <p:sp>
          <p:nvSpPr>
            <p:cNvPr id="247" name="Oval 246"/>
            <p:cNvSpPr/>
            <p:nvPr userDrawn="1"/>
          </p:nvSpPr>
          <p:spPr bwMode="auto">
            <a:xfrm>
              <a:off x="10761186" y="365988"/>
              <a:ext cx="1042194" cy="104219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10840980" y="566631"/>
              <a:ext cx="842968" cy="696311"/>
              <a:chOff x="10893773" y="601214"/>
              <a:chExt cx="758603" cy="626622"/>
            </a:xfrm>
          </p:grpSpPr>
          <p:sp>
            <p:nvSpPr>
              <p:cNvPr id="85" name="Freeform 84"/>
              <p:cNvSpPr>
                <a:spLocks noChangeAspect="1"/>
              </p:cNvSpPr>
              <p:nvPr userDrawn="1"/>
            </p:nvSpPr>
            <p:spPr bwMode="black">
              <a:xfrm>
                <a:off x="11114418" y="601214"/>
                <a:ext cx="315582" cy="378516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10893773" y="974009"/>
                <a:ext cx="758603" cy="253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30945"/>
                <a:r>
                  <a:rPr lang="en-US" sz="1197" dirty="0">
                    <a:solidFill>
                      <a:srgbClr val="FFFFFF"/>
                    </a:solidFill>
                  </a:rPr>
                  <a:t>O365</a:t>
                </a:r>
              </a:p>
            </p:txBody>
          </p:sp>
        </p:grpSp>
      </p:grpSp>
      <p:grpSp>
        <p:nvGrpSpPr>
          <p:cNvPr id="204" name="Group 203"/>
          <p:cNvGrpSpPr/>
          <p:nvPr userDrawn="1"/>
        </p:nvGrpSpPr>
        <p:grpSpPr>
          <a:xfrm>
            <a:off x="9899228" y="3801903"/>
            <a:ext cx="778766" cy="778766"/>
            <a:chOff x="8588963" y="5676639"/>
            <a:chExt cx="1100126" cy="1100126"/>
          </a:xfrm>
        </p:grpSpPr>
        <p:sp>
          <p:nvSpPr>
            <p:cNvPr id="205" name="Oval 204"/>
            <p:cNvSpPr/>
            <p:nvPr userDrawn="1"/>
          </p:nvSpPr>
          <p:spPr bwMode="auto">
            <a:xfrm>
              <a:off x="8588963" y="5676639"/>
              <a:ext cx="1100126" cy="1100126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 5"/>
            <p:cNvSpPr>
              <a:spLocks noChangeAspect="1" noEditPoints="1"/>
            </p:cNvSpPr>
            <p:nvPr/>
          </p:nvSpPr>
          <p:spPr bwMode="auto">
            <a:xfrm>
              <a:off x="8843539" y="5931510"/>
              <a:ext cx="590974" cy="533100"/>
            </a:xfrm>
            <a:custGeom>
              <a:avLst/>
              <a:gdLst>
                <a:gd name="T0" fmla="*/ 80 w 304"/>
                <a:gd name="T1" fmla="*/ 57 h 274"/>
                <a:gd name="T2" fmla="*/ 60 w 304"/>
                <a:gd name="T3" fmla="*/ 66 h 274"/>
                <a:gd name="T4" fmla="*/ 60 w 304"/>
                <a:gd name="T5" fmla="*/ 45 h 274"/>
                <a:gd name="T6" fmla="*/ 80 w 304"/>
                <a:gd name="T7" fmla="*/ 41 h 274"/>
                <a:gd name="T8" fmla="*/ 60 w 304"/>
                <a:gd name="T9" fmla="*/ 36 h 274"/>
                <a:gd name="T10" fmla="*/ 60 w 304"/>
                <a:gd name="T11" fmla="*/ 87 h 274"/>
                <a:gd name="T12" fmla="*/ 80 w 304"/>
                <a:gd name="T13" fmla="*/ 78 h 274"/>
                <a:gd name="T14" fmla="*/ 60 w 304"/>
                <a:gd name="T15" fmla="*/ 87 h 274"/>
                <a:gd name="T16" fmla="*/ 185 w 304"/>
                <a:gd name="T17" fmla="*/ 66 h 274"/>
                <a:gd name="T18" fmla="*/ 188 w 304"/>
                <a:gd name="T19" fmla="*/ 57 h 274"/>
                <a:gd name="T20" fmla="*/ 113 w 304"/>
                <a:gd name="T21" fmla="*/ 66 h 274"/>
                <a:gd name="T22" fmla="*/ 98 w 304"/>
                <a:gd name="T23" fmla="*/ 45 h 274"/>
                <a:gd name="T24" fmla="*/ 188 w 304"/>
                <a:gd name="T25" fmla="*/ 30 h 274"/>
                <a:gd name="T26" fmla="*/ 205 w 304"/>
                <a:gd name="T27" fmla="*/ 60 h 274"/>
                <a:gd name="T28" fmla="*/ 214 w 304"/>
                <a:gd name="T29" fmla="*/ 59 h 274"/>
                <a:gd name="T30" fmla="*/ 188 w 304"/>
                <a:gd name="T31" fmla="*/ 21 h 274"/>
                <a:gd name="T32" fmla="*/ 88 w 304"/>
                <a:gd name="T33" fmla="*/ 45 h 274"/>
                <a:gd name="T34" fmla="*/ 98 w 304"/>
                <a:gd name="T35" fmla="*/ 97 h 274"/>
                <a:gd name="T36" fmla="*/ 167 w 304"/>
                <a:gd name="T37" fmla="*/ 87 h 274"/>
                <a:gd name="T38" fmla="*/ 113 w 304"/>
                <a:gd name="T39" fmla="*/ 78 h 274"/>
                <a:gd name="T40" fmla="*/ 44 w 304"/>
                <a:gd name="T41" fmla="*/ 97 h 274"/>
                <a:gd name="T42" fmla="*/ 61 w 304"/>
                <a:gd name="T43" fmla="*/ 8 h 274"/>
                <a:gd name="T44" fmla="*/ 146 w 304"/>
                <a:gd name="T45" fmla="*/ 13 h 274"/>
                <a:gd name="T46" fmla="*/ 135 w 304"/>
                <a:gd name="T47" fmla="*/ 0 h 274"/>
                <a:gd name="T48" fmla="*/ 35 w 304"/>
                <a:gd name="T49" fmla="*/ 24 h 274"/>
                <a:gd name="T50" fmla="*/ 37 w 304"/>
                <a:gd name="T51" fmla="*/ 97 h 274"/>
                <a:gd name="T52" fmla="*/ 304 w 304"/>
                <a:gd name="T53" fmla="*/ 105 h 274"/>
                <a:gd name="T54" fmla="*/ 269 w 304"/>
                <a:gd name="T55" fmla="*/ 274 h 274"/>
                <a:gd name="T56" fmla="*/ 0 w 304"/>
                <a:gd name="T57" fmla="*/ 238 h 274"/>
                <a:gd name="T58" fmla="*/ 37 w 304"/>
                <a:gd name="T59" fmla="*/ 109 h 274"/>
                <a:gd name="T60" fmla="*/ 176 w 304"/>
                <a:gd name="T61" fmla="*/ 105 h 274"/>
                <a:gd name="T62" fmla="*/ 267 w 304"/>
                <a:gd name="T63" fmla="*/ 71 h 274"/>
                <a:gd name="T64" fmla="*/ 12 w 304"/>
                <a:gd name="T65" fmla="*/ 143 h 274"/>
                <a:gd name="T66" fmla="*/ 292 w 304"/>
                <a:gd name="T67" fmla="*/ 149 h 274"/>
                <a:gd name="T68" fmla="*/ 292 w 304"/>
                <a:gd name="T69" fmla="*/ 105 h 274"/>
                <a:gd name="T70" fmla="*/ 213 w 304"/>
                <a:gd name="T71" fmla="*/ 83 h 274"/>
                <a:gd name="T72" fmla="*/ 188 w 304"/>
                <a:gd name="T73" fmla="*/ 109 h 274"/>
                <a:gd name="T74" fmla="*/ 176 w 304"/>
                <a:gd name="T75" fmla="*/ 121 h 274"/>
                <a:gd name="T76" fmla="*/ 12 w 304"/>
                <a:gd name="T77" fmla="*/ 143 h 274"/>
                <a:gd name="T78" fmla="*/ 292 w 304"/>
                <a:gd name="T79" fmla="*/ 161 h 274"/>
                <a:gd name="T80" fmla="*/ 12 w 304"/>
                <a:gd name="T81" fmla="*/ 161 h 274"/>
                <a:gd name="T82" fmla="*/ 37 w 304"/>
                <a:gd name="T83" fmla="*/ 262 h 274"/>
                <a:gd name="T84" fmla="*/ 292 w 304"/>
                <a:gd name="T85" fmla="*/ 23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74">
                  <a:moveTo>
                    <a:pt x="60" y="57"/>
                  </a:moveTo>
                  <a:cubicBezTo>
                    <a:pt x="67" y="57"/>
                    <a:pt x="74" y="57"/>
                    <a:pt x="80" y="57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60" y="66"/>
                    <a:pt x="60" y="66"/>
                    <a:pt x="60" y="66"/>
                  </a:cubicBezTo>
                  <a:lnTo>
                    <a:pt x="60" y="57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80" y="45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0"/>
                    <a:pt x="80" y="38"/>
                    <a:pt x="80" y="36"/>
                  </a:cubicBezTo>
                  <a:cubicBezTo>
                    <a:pt x="74" y="36"/>
                    <a:pt x="68" y="36"/>
                    <a:pt x="60" y="36"/>
                  </a:cubicBezTo>
                  <a:lnTo>
                    <a:pt x="60" y="45"/>
                  </a:lnTo>
                  <a:close/>
                  <a:moveTo>
                    <a:pt x="60" y="87"/>
                  </a:moveTo>
                  <a:cubicBezTo>
                    <a:pt x="60" y="87"/>
                    <a:pt x="60" y="87"/>
                    <a:pt x="80" y="87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74" y="78"/>
                    <a:pt x="67" y="78"/>
                    <a:pt x="60" y="78"/>
                  </a:cubicBezTo>
                  <a:lnTo>
                    <a:pt x="60" y="87"/>
                  </a:lnTo>
                  <a:close/>
                  <a:moveTo>
                    <a:pt x="113" y="66"/>
                  </a:moveTo>
                  <a:cubicBezTo>
                    <a:pt x="113" y="66"/>
                    <a:pt x="114" y="66"/>
                    <a:pt x="185" y="66"/>
                  </a:cubicBezTo>
                  <a:cubicBezTo>
                    <a:pt x="186" y="65"/>
                    <a:pt x="187" y="65"/>
                    <a:pt x="188" y="64"/>
                  </a:cubicBezTo>
                  <a:cubicBezTo>
                    <a:pt x="188" y="63"/>
                    <a:pt x="188" y="61"/>
                    <a:pt x="188" y="57"/>
                  </a:cubicBezTo>
                  <a:cubicBezTo>
                    <a:pt x="188" y="57"/>
                    <a:pt x="188" y="57"/>
                    <a:pt x="113" y="57"/>
                  </a:cubicBezTo>
                  <a:lnTo>
                    <a:pt x="113" y="66"/>
                  </a:lnTo>
                  <a:close/>
                  <a:moveTo>
                    <a:pt x="98" y="97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8" y="37"/>
                    <a:pt x="105" y="30"/>
                    <a:pt x="114" y="30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97" y="30"/>
                    <a:pt x="205" y="37"/>
                    <a:pt x="205" y="45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7" y="60"/>
                    <a:pt x="210" y="59"/>
                    <a:pt x="213" y="59"/>
                  </a:cubicBezTo>
                  <a:cubicBezTo>
                    <a:pt x="214" y="59"/>
                    <a:pt x="214" y="59"/>
                    <a:pt x="214" y="59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32"/>
                    <a:pt x="202" y="21"/>
                    <a:pt x="188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0" y="21"/>
                    <a:pt x="88" y="32"/>
                    <a:pt x="88" y="45"/>
                  </a:cubicBezTo>
                  <a:cubicBezTo>
                    <a:pt x="88" y="67"/>
                    <a:pt x="88" y="84"/>
                    <a:pt x="88" y="97"/>
                  </a:cubicBezTo>
                  <a:lnTo>
                    <a:pt x="98" y="97"/>
                  </a:lnTo>
                  <a:close/>
                  <a:moveTo>
                    <a:pt x="113" y="87"/>
                  </a:moveTo>
                  <a:cubicBezTo>
                    <a:pt x="113" y="87"/>
                    <a:pt x="114" y="87"/>
                    <a:pt x="167" y="87"/>
                  </a:cubicBezTo>
                  <a:cubicBezTo>
                    <a:pt x="168" y="84"/>
                    <a:pt x="170" y="81"/>
                    <a:pt x="171" y="78"/>
                  </a:cubicBezTo>
                  <a:cubicBezTo>
                    <a:pt x="161" y="78"/>
                    <a:pt x="143" y="78"/>
                    <a:pt x="113" y="78"/>
                  </a:cubicBezTo>
                  <a:lnTo>
                    <a:pt x="113" y="87"/>
                  </a:lnTo>
                  <a:close/>
                  <a:moveTo>
                    <a:pt x="44" y="97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44" y="16"/>
                    <a:pt x="52" y="8"/>
                    <a:pt x="61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9" y="8"/>
                    <a:pt x="143" y="10"/>
                    <a:pt x="146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5"/>
                    <a:pt x="144" y="0"/>
                    <a:pt x="13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35" y="11"/>
                    <a:pt x="35" y="24"/>
                  </a:cubicBezTo>
                  <a:cubicBezTo>
                    <a:pt x="35" y="62"/>
                    <a:pt x="35" y="84"/>
                    <a:pt x="35" y="98"/>
                  </a:cubicBezTo>
                  <a:cubicBezTo>
                    <a:pt x="36" y="97"/>
                    <a:pt x="37" y="97"/>
                    <a:pt x="37" y="97"/>
                  </a:cubicBezTo>
                  <a:lnTo>
                    <a:pt x="44" y="97"/>
                  </a:lnTo>
                  <a:close/>
                  <a:moveTo>
                    <a:pt x="304" y="105"/>
                  </a:moveTo>
                  <a:cubicBezTo>
                    <a:pt x="304" y="230"/>
                    <a:pt x="304" y="237"/>
                    <a:pt x="304" y="238"/>
                  </a:cubicBezTo>
                  <a:cubicBezTo>
                    <a:pt x="304" y="257"/>
                    <a:pt x="291" y="274"/>
                    <a:pt x="269" y="274"/>
                  </a:cubicBezTo>
                  <a:cubicBezTo>
                    <a:pt x="37" y="274"/>
                    <a:pt x="37" y="274"/>
                    <a:pt x="37" y="274"/>
                  </a:cubicBezTo>
                  <a:cubicBezTo>
                    <a:pt x="16" y="274"/>
                    <a:pt x="0" y="257"/>
                    <a:pt x="0" y="238"/>
                  </a:cubicBezTo>
                  <a:cubicBezTo>
                    <a:pt x="0" y="180"/>
                    <a:pt x="0" y="154"/>
                    <a:pt x="0" y="143"/>
                  </a:cubicBezTo>
                  <a:cubicBezTo>
                    <a:pt x="0" y="124"/>
                    <a:pt x="16" y="109"/>
                    <a:pt x="37" y="109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89" y="71"/>
                    <a:pt x="213" y="71"/>
                  </a:cubicBezTo>
                  <a:cubicBezTo>
                    <a:pt x="255" y="71"/>
                    <a:pt x="265" y="71"/>
                    <a:pt x="267" y="71"/>
                  </a:cubicBezTo>
                  <a:cubicBezTo>
                    <a:pt x="289" y="71"/>
                    <a:pt x="304" y="84"/>
                    <a:pt x="304" y="105"/>
                  </a:cubicBezTo>
                  <a:close/>
                  <a:moveTo>
                    <a:pt x="12" y="143"/>
                  </a:moveTo>
                  <a:cubicBezTo>
                    <a:pt x="12" y="149"/>
                    <a:pt x="12" y="149"/>
                    <a:pt x="1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2" y="86"/>
                    <a:pt x="274" y="83"/>
                    <a:pt x="267" y="83"/>
                  </a:cubicBezTo>
                  <a:cubicBezTo>
                    <a:pt x="213" y="83"/>
                    <a:pt x="213" y="83"/>
                    <a:pt x="213" y="83"/>
                  </a:cubicBezTo>
                  <a:cubicBezTo>
                    <a:pt x="190" y="83"/>
                    <a:pt x="188" y="96"/>
                    <a:pt x="188" y="105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23" y="121"/>
                    <a:pt x="12" y="130"/>
                    <a:pt x="12" y="143"/>
                  </a:cubicBezTo>
                  <a:close/>
                  <a:moveTo>
                    <a:pt x="292" y="238"/>
                  </a:moveTo>
                  <a:cubicBezTo>
                    <a:pt x="292" y="161"/>
                    <a:pt x="292" y="161"/>
                    <a:pt x="292" y="161"/>
                  </a:cubicBezTo>
                  <a:cubicBezTo>
                    <a:pt x="292" y="161"/>
                    <a:pt x="292" y="161"/>
                    <a:pt x="292" y="161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12" y="250"/>
                    <a:pt x="22" y="262"/>
                    <a:pt x="37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85" y="262"/>
                    <a:pt x="292" y="250"/>
                    <a:pt x="292" y="23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0801"/>
              <a:endParaRPr lang="en-US" sz="1833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21" name="Group 220"/>
          <p:cNvGrpSpPr/>
          <p:nvPr userDrawn="1"/>
        </p:nvGrpSpPr>
        <p:grpSpPr>
          <a:xfrm>
            <a:off x="10952232" y="4842797"/>
            <a:ext cx="966280" cy="966280"/>
            <a:chOff x="10028237" y="5085083"/>
            <a:chExt cx="1295400" cy="1295400"/>
          </a:xfrm>
        </p:grpSpPr>
        <p:sp>
          <p:nvSpPr>
            <p:cNvPr id="222" name="Oval 221"/>
            <p:cNvSpPr/>
            <p:nvPr userDrawn="1"/>
          </p:nvSpPr>
          <p:spPr bwMode="auto">
            <a:xfrm>
              <a:off x="10028237" y="5085083"/>
              <a:ext cx="1295400" cy="12954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pic>
          <p:nvPicPr>
            <p:cNvPr id="223" name="Picture 222"/>
            <p:cNvPicPr>
              <a:picLocks noChangeAspect="1"/>
            </p:cNvPicPr>
            <p:nvPr userDrawn="1"/>
          </p:nvPicPr>
          <p:blipFill>
            <a:blip r:embed="rId5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2121" y="5424420"/>
              <a:ext cx="689126" cy="582784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164137" y="590550"/>
            <a:ext cx="393108" cy="216900"/>
          </a:xfrm>
          <a:prstGeom prst="rect">
            <a:avLst/>
          </a:prstGeom>
        </p:spPr>
      </p:pic>
      <p:grpSp>
        <p:nvGrpSpPr>
          <p:cNvPr id="224" name="Group 223"/>
          <p:cNvGrpSpPr/>
          <p:nvPr userDrawn="1"/>
        </p:nvGrpSpPr>
        <p:grpSpPr>
          <a:xfrm>
            <a:off x="7189143" y="2698443"/>
            <a:ext cx="1537188" cy="1537188"/>
            <a:chOff x="10180637" y="601662"/>
            <a:chExt cx="1295400" cy="1295400"/>
          </a:xfrm>
        </p:grpSpPr>
        <p:sp>
          <p:nvSpPr>
            <p:cNvPr id="225" name="Oval 224"/>
            <p:cNvSpPr/>
            <p:nvPr userDrawn="1"/>
          </p:nvSpPr>
          <p:spPr bwMode="auto">
            <a:xfrm>
              <a:off x="10180637" y="601662"/>
              <a:ext cx="1295400" cy="1295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26" name="Group 225"/>
            <p:cNvGrpSpPr/>
            <p:nvPr userDrawn="1"/>
          </p:nvGrpSpPr>
          <p:grpSpPr>
            <a:xfrm>
              <a:off x="10558144" y="895344"/>
              <a:ext cx="540386" cy="601630"/>
              <a:chOff x="3262313" y="582613"/>
              <a:chExt cx="238125" cy="265113"/>
            </a:xfrm>
            <a:solidFill>
              <a:schemeClr val="bg1"/>
            </a:solidFill>
          </p:grpSpPr>
          <p:sp>
            <p:nvSpPr>
              <p:cNvPr id="227" name="Freeform 81"/>
              <p:cNvSpPr>
                <a:spLocks/>
              </p:cNvSpPr>
              <p:nvPr userDrawn="1"/>
            </p:nvSpPr>
            <p:spPr bwMode="auto">
              <a:xfrm>
                <a:off x="3298826" y="582613"/>
                <a:ext cx="165100" cy="153988"/>
              </a:xfrm>
              <a:custGeom>
                <a:avLst/>
                <a:gdLst>
                  <a:gd name="T0" fmla="*/ 8 w 72"/>
                  <a:gd name="T1" fmla="*/ 36 h 67"/>
                  <a:gd name="T2" fmla="*/ 36 w 72"/>
                  <a:gd name="T3" fmla="*/ 8 h 67"/>
                  <a:gd name="T4" fmla="*/ 64 w 72"/>
                  <a:gd name="T5" fmla="*/ 36 h 67"/>
                  <a:gd name="T6" fmla="*/ 36 w 72"/>
                  <a:gd name="T7" fmla="*/ 64 h 67"/>
                  <a:gd name="T8" fmla="*/ 54 w 72"/>
                  <a:gd name="T9" fmla="*/ 67 h 67"/>
                  <a:gd name="T10" fmla="*/ 72 w 72"/>
                  <a:gd name="T11" fmla="*/ 36 h 67"/>
                  <a:gd name="T12" fmla="*/ 36 w 72"/>
                  <a:gd name="T13" fmla="*/ 0 h 67"/>
                  <a:gd name="T14" fmla="*/ 0 w 72"/>
                  <a:gd name="T15" fmla="*/ 36 h 67"/>
                  <a:gd name="T16" fmla="*/ 18 w 72"/>
                  <a:gd name="T17" fmla="*/ 67 h 67"/>
                  <a:gd name="T18" fmla="*/ 36 w 72"/>
                  <a:gd name="T19" fmla="*/ 64 h 67"/>
                  <a:gd name="T20" fmla="*/ 8 w 72"/>
                  <a:gd name="T21" fmla="*/ 3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67">
                    <a:moveTo>
                      <a:pt x="8" y="36"/>
                    </a:move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52"/>
                      <a:pt x="51" y="64"/>
                      <a:pt x="36" y="64"/>
                    </a:cubicBezTo>
                    <a:cubicBezTo>
                      <a:pt x="42" y="64"/>
                      <a:pt x="48" y="65"/>
                      <a:pt x="54" y="67"/>
                    </a:cubicBezTo>
                    <a:cubicBezTo>
                      <a:pt x="65" y="61"/>
                      <a:pt x="72" y="50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0"/>
                      <a:pt x="7" y="61"/>
                      <a:pt x="18" y="67"/>
                    </a:cubicBezTo>
                    <a:cubicBezTo>
                      <a:pt x="24" y="65"/>
                      <a:pt x="30" y="64"/>
                      <a:pt x="36" y="64"/>
                    </a:cubicBezTo>
                    <a:cubicBezTo>
                      <a:pt x="21" y="64"/>
                      <a:pt x="8" y="52"/>
                      <a:pt x="8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8" name="Freeform 82"/>
              <p:cNvSpPr>
                <a:spLocks/>
              </p:cNvSpPr>
              <p:nvPr userDrawn="1"/>
            </p:nvSpPr>
            <p:spPr bwMode="auto">
              <a:xfrm>
                <a:off x="3262313" y="728663"/>
                <a:ext cx="238125" cy="119063"/>
              </a:xfrm>
              <a:custGeom>
                <a:avLst/>
                <a:gdLst>
                  <a:gd name="T0" fmla="*/ 52 w 104"/>
                  <a:gd name="T1" fmla="*/ 8 h 52"/>
                  <a:gd name="T2" fmla="*/ 96 w 104"/>
                  <a:gd name="T3" fmla="*/ 52 h 52"/>
                  <a:gd name="T4" fmla="*/ 104 w 104"/>
                  <a:gd name="T5" fmla="*/ 52 h 52"/>
                  <a:gd name="T6" fmla="*/ 70 w 104"/>
                  <a:gd name="T7" fmla="*/ 3 h 52"/>
                  <a:gd name="T8" fmla="*/ 52 w 104"/>
                  <a:gd name="T9" fmla="*/ 0 h 52"/>
                  <a:gd name="T10" fmla="*/ 34 w 104"/>
                  <a:gd name="T11" fmla="*/ 3 h 52"/>
                  <a:gd name="T12" fmla="*/ 0 w 104"/>
                  <a:gd name="T13" fmla="*/ 52 h 52"/>
                  <a:gd name="T14" fmla="*/ 8 w 104"/>
                  <a:gd name="T15" fmla="*/ 52 h 52"/>
                  <a:gd name="T16" fmla="*/ 52 w 104"/>
                  <a:gd name="T17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52">
                    <a:moveTo>
                      <a:pt x="52" y="8"/>
                    </a:moveTo>
                    <a:cubicBezTo>
                      <a:pt x="76" y="8"/>
                      <a:pt x="96" y="28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30"/>
                      <a:pt x="90" y="11"/>
                      <a:pt x="70" y="3"/>
                    </a:cubicBezTo>
                    <a:cubicBezTo>
                      <a:pt x="64" y="1"/>
                      <a:pt x="58" y="0"/>
                      <a:pt x="52" y="0"/>
                    </a:cubicBezTo>
                    <a:cubicBezTo>
                      <a:pt x="46" y="0"/>
                      <a:pt x="40" y="1"/>
                      <a:pt x="34" y="3"/>
                    </a:cubicBezTo>
                    <a:cubicBezTo>
                      <a:pt x="14" y="11"/>
                      <a:pt x="0" y="30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28"/>
                      <a:pt x="28" y="8"/>
                      <a:pt x="5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207" name="Group 206"/>
          <p:cNvGrpSpPr/>
          <p:nvPr userDrawn="1"/>
        </p:nvGrpSpPr>
        <p:grpSpPr>
          <a:xfrm>
            <a:off x="9521824" y="2663057"/>
            <a:ext cx="555626" cy="555626"/>
            <a:chOff x="7018337" y="1592262"/>
            <a:chExt cx="1295400" cy="1295400"/>
          </a:xfrm>
        </p:grpSpPr>
        <p:sp>
          <p:nvSpPr>
            <p:cNvPr id="208" name="Oval 207"/>
            <p:cNvSpPr/>
            <p:nvPr userDrawn="1"/>
          </p:nvSpPr>
          <p:spPr bwMode="auto">
            <a:xfrm>
              <a:off x="7018337" y="1592262"/>
              <a:ext cx="1295400" cy="1295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 65"/>
            <p:cNvSpPr>
              <a:spLocks noEditPoints="1"/>
            </p:cNvSpPr>
            <p:nvPr userDrawn="1"/>
          </p:nvSpPr>
          <p:spPr bwMode="auto">
            <a:xfrm>
              <a:off x="7290140" y="1865096"/>
              <a:ext cx="751794" cy="75588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4 w 128"/>
                <a:gd name="T11" fmla="*/ 40 h 128"/>
                <a:gd name="T12" fmla="*/ 89 w 128"/>
                <a:gd name="T13" fmla="*/ 40 h 128"/>
                <a:gd name="T14" fmla="*/ 79 w 128"/>
                <a:gd name="T15" fmla="*/ 10 h 128"/>
                <a:gd name="T16" fmla="*/ 114 w 128"/>
                <a:gd name="T17" fmla="*/ 40 h 128"/>
                <a:gd name="T18" fmla="*/ 120 w 128"/>
                <a:gd name="T19" fmla="*/ 64 h 128"/>
                <a:gd name="T20" fmla="*/ 117 w 128"/>
                <a:gd name="T21" fmla="*/ 80 h 128"/>
                <a:gd name="T22" fmla="*/ 90 w 128"/>
                <a:gd name="T23" fmla="*/ 80 h 128"/>
                <a:gd name="T24" fmla="*/ 91 w 128"/>
                <a:gd name="T25" fmla="*/ 64 h 128"/>
                <a:gd name="T26" fmla="*/ 90 w 128"/>
                <a:gd name="T27" fmla="*/ 48 h 128"/>
                <a:gd name="T28" fmla="*/ 117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5 w 128"/>
                <a:gd name="T41" fmla="*/ 80 h 128"/>
                <a:gd name="T42" fmla="*/ 45 w 128"/>
                <a:gd name="T43" fmla="*/ 64 h 128"/>
                <a:gd name="T44" fmla="*/ 45 w 128"/>
                <a:gd name="T45" fmla="*/ 48 h 128"/>
                <a:gd name="T46" fmla="*/ 82 w 128"/>
                <a:gd name="T47" fmla="*/ 48 h 128"/>
                <a:gd name="T48" fmla="*/ 83 w 128"/>
                <a:gd name="T49" fmla="*/ 64 h 128"/>
                <a:gd name="T50" fmla="*/ 82 w 128"/>
                <a:gd name="T51" fmla="*/ 80 h 128"/>
                <a:gd name="T52" fmla="*/ 45 w 128"/>
                <a:gd name="T53" fmla="*/ 80 h 128"/>
                <a:gd name="T54" fmla="*/ 8 w 128"/>
                <a:gd name="T55" fmla="*/ 64 h 128"/>
                <a:gd name="T56" fmla="*/ 10 w 128"/>
                <a:gd name="T57" fmla="*/ 48 h 128"/>
                <a:gd name="T58" fmla="*/ 37 w 128"/>
                <a:gd name="T59" fmla="*/ 48 h 128"/>
                <a:gd name="T60" fmla="*/ 37 w 128"/>
                <a:gd name="T61" fmla="*/ 64 h 128"/>
                <a:gd name="T62" fmla="*/ 37 w 128"/>
                <a:gd name="T63" fmla="*/ 80 h 128"/>
                <a:gd name="T64" fmla="*/ 10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0 h 128"/>
                <a:gd name="T78" fmla="*/ 39 w 128"/>
                <a:gd name="T79" fmla="*/ 40 h 128"/>
                <a:gd name="T80" fmla="*/ 13 w 128"/>
                <a:gd name="T81" fmla="*/ 40 h 128"/>
                <a:gd name="T82" fmla="*/ 49 w 128"/>
                <a:gd name="T83" fmla="*/ 10 h 128"/>
                <a:gd name="T84" fmla="*/ 13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3 w 128"/>
                <a:gd name="T91" fmla="*/ 88 h 128"/>
                <a:gd name="T92" fmla="*/ 79 w 128"/>
                <a:gd name="T93" fmla="*/ 118 h 128"/>
                <a:gd name="T94" fmla="*/ 89 w 128"/>
                <a:gd name="T95" fmla="*/ 88 h 128"/>
                <a:gd name="T96" fmla="*/ 114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moveTo>
                    <a:pt x="114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87" y="28"/>
                    <a:pt x="83" y="18"/>
                    <a:pt x="79" y="10"/>
                  </a:cubicBezTo>
                  <a:cubicBezTo>
                    <a:pt x="94" y="15"/>
                    <a:pt x="107" y="26"/>
                    <a:pt x="114" y="40"/>
                  </a:cubicBezTo>
                  <a:moveTo>
                    <a:pt x="120" y="64"/>
                  </a:moveTo>
                  <a:cubicBezTo>
                    <a:pt x="120" y="70"/>
                    <a:pt x="119" y="75"/>
                    <a:pt x="117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5"/>
                    <a:pt x="91" y="70"/>
                    <a:pt x="91" y="64"/>
                  </a:cubicBezTo>
                  <a:cubicBezTo>
                    <a:pt x="91" y="59"/>
                    <a:pt x="90" y="53"/>
                    <a:pt x="90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7" y="120"/>
                    <a:pt x="50" y="107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7" y="107"/>
                    <a:pt x="70" y="120"/>
                    <a:pt x="64" y="120"/>
                  </a:cubicBezTo>
                  <a:moveTo>
                    <a:pt x="45" y="80"/>
                  </a:moveTo>
                  <a:cubicBezTo>
                    <a:pt x="45" y="75"/>
                    <a:pt x="45" y="70"/>
                    <a:pt x="45" y="64"/>
                  </a:cubicBezTo>
                  <a:cubicBezTo>
                    <a:pt x="45" y="59"/>
                    <a:pt x="45" y="53"/>
                    <a:pt x="45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53"/>
                    <a:pt x="83" y="59"/>
                    <a:pt x="83" y="64"/>
                  </a:cubicBezTo>
                  <a:cubicBezTo>
                    <a:pt x="83" y="70"/>
                    <a:pt x="82" y="75"/>
                    <a:pt x="82" y="80"/>
                  </a:cubicBezTo>
                  <a:lnTo>
                    <a:pt x="45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0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9"/>
                    <a:pt x="37" y="64"/>
                  </a:cubicBezTo>
                  <a:cubicBezTo>
                    <a:pt x="37" y="70"/>
                    <a:pt x="37" y="75"/>
                    <a:pt x="37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0" y="8"/>
                    <a:pt x="77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1"/>
                    <a:pt x="57" y="8"/>
                    <a:pt x="64" y="8"/>
                  </a:cubicBezTo>
                  <a:moveTo>
                    <a:pt x="49" y="10"/>
                  </a:moveTo>
                  <a:cubicBezTo>
                    <a:pt x="44" y="18"/>
                    <a:pt x="40" y="28"/>
                    <a:pt x="39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26"/>
                    <a:pt x="33" y="15"/>
                    <a:pt x="49" y="10"/>
                  </a:cubicBezTo>
                  <a:moveTo>
                    <a:pt x="13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0" y="100"/>
                    <a:pt x="44" y="111"/>
                    <a:pt x="49" y="118"/>
                  </a:cubicBezTo>
                  <a:cubicBezTo>
                    <a:pt x="33" y="114"/>
                    <a:pt x="20" y="103"/>
                    <a:pt x="13" y="88"/>
                  </a:cubicBezTo>
                  <a:moveTo>
                    <a:pt x="79" y="118"/>
                  </a:moveTo>
                  <a:cubicBezTo>
                    <a:pt x="83" y="111"/>
                    <a:pt x="87" y="100"/>
                    <a:pt x="89" y="88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07" y="103"/>
                    <a:pt x="94" y="114"/>
                    <a:pt x="79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78" name="Group 277"/>
          <p:cNvGrpSpPr/>
          <p:nvPr userDrawn="1"/>
        </p:nvGrpSpPr>
        <p:grpSpPr>
          <a:xfrm>
            <a:off x="10426671" y="6027421"/>
            <a:ext cx="639692" cy="639690"/>
            <a:chOff x="6313389" y="812415"/>
            <a:chExt cx="914400" cy="914400"/>
          </a:xfrm>
        </p:grpSpPr>
        <p:sp>
          <p:nvSpPr>
            <p:cNvPr id="279" name="Oval 278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 13"/>
            <p:cNvSpPr>
              <a:spLocks noEditPoints="1"/>
            </p:cNvSpPr>
            <p:nvPr/>
          </p:nvSpPr>
          <p:spPr bwMode="auto">
            <a:xfrm>
              <a:off x="6525585" y="1094242"/>
              <a:ext cx="490008" cy="336382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55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986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1668465"/>
            <a:ext cx="12436475" cy="5326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668465"/>
            <a:ext cx="11887200" cy="2117503"/>
          </a:xfrm>
        </p:spPr>
        <p:txBody>
          <a:bodyPr tIns="182880"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24318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7745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399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75393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3992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2594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70666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/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/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38446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2"/>
              </a:buClr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2"/>
              </a:buClr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67485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1"/>
              </a:buClr>
              <a:buFont typeface="Arial" pitchFamily="34" charset="0"/>
              <a:buChar char="•"/>
              <a:defRPr sz="3194"/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1"/>
              </a:buClr>
              <a:buFont typeface="Arial" pitchFamily="34" charset="0"/>
              <a:buChar char="•"/>
              <a:defRPr sz="3194"/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15277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273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1668465"/>
            <a:ext cx="12436475" cy="5326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322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4"/>
            <a:ext cx="4310061" cy="32781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846638" y="1"/>
            <a:ext cx="7589836" cy="699452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89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374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22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image" Target="../media/image8.png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image" Target="../media/image1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85.xml"/><Relationship Id="rId21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0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2.xml"/><Relationship Id="rId19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7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36"/>
          </a:p>
        </p:txBody>
      </p:sp>
      <p:sp>
        <p:nvSpPr>
          <p:cNvPr id="30" name="Rechthoek 20"/>
          <p:cNvSpPr/>
          <p:nvPr/>
        </p:nvSpPr>
        <p:spPr>
          <a:xfrm>
            <a:off x="1" y="6032089"/>
            <a:ext cx="12436475" cy="762286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  <a:gd name="connsiteX0" fmla="*/ 0 w 12169775"/>
              <a:gd name="connsiteY0" fmla="*/ 78696 h 535896"/>
              <a:gd name="connsiteX1" fmla="*/ 12169775 w 12169775"/>
              <a:gd name="connsiteY1" fmla="*/ 78696 h 535896"/>
              <a:gd name="connsiteX2" fmla="*/ 12169775 w 12169775"/>
              <a:gd name="connsiteY2" fmla="*/ 535896 h 535896"/>
              <a:gd name="connsiteX3" fmla="*/ 0 w 12169775"/>
              <a:gd name="connsiteY3" fmla="*/ 535896 h 535896"/>
              <a:gd name="connsiteX4" fmla="*/ 0 w 12169775"/>
              <a:gd name="connsiteY4" fmla="*/ 78696 h 535896"/>
              <a:gd name="connsiteX0" fmla="*/ 0 w 12169775"/>
              <a:gd name="connsiteY0" fmla="*/ 85652 h 542852"/>
              <a:gd name="connsiteX1" fmla="*/ 12169775 w 12169775"/>
              <a:gd name="connsiteY1" fmla="*/ 85652 h 542852"/>
              <a:gd name="connsiteX2" fmla="*/ 12169775 w 12169775"/>
              <a:gd name="connsiteY2" fmla="*/ 542852 h 542852"/>
              <a:gd name="connsiteX3" fmla="*/ 0 w 12169775"/>
              <a:gd name="connsiteY3" fmla="*/ 542852 h 542852"/>
              <a:gd name="connsiteX4" fmla="*/ 0 w 12169775"/>
              <a:gd name="connsiteY4" fmla="*/ 85652 h 542852"/>
              <a:gd name="connsiteX0" fmla="*/ 0 w 12169775"/>
              <a:gd name="connsiteY0" fmla="*/ 42064 h 499264"/>
              <a:gd name="connsiteX1" fmla="*/ 12169775 w 12169775"/>
              <a:gd name="connsiteY1" fmla="*/ 42064 h 499264"/>
              <a:gd name="connsiteX2" fmla="*/ 12169775 w 12169775"/>
              <a:gd name="connsiteY2" fmla="*/ 499264 h 499264"/>
              <a:gd name="connsiteX3" fmla="*/ 0 w 12169775"/>
              <a:gd name="connsiteY3" fmla="*/ 499264 h 499264"/>
              <a:gd name="connsiteX4" fmla="*/ 0 w 12169775"/>
              <a:gd name="connsiteY4" fmla="*/ 42064 h 499264"/>
              <a:gd name="connsiteX0" fmla="*/ 0 w 12169775"/>
              <a:gd name="connsiteY0" fmla="*/ 53289 h 510489"/>
              <a:gd name="connsiteX1" fmla="*/ 12169775 w 12169775"/>
              <a:gd name="connsiteY1" fmla="*/ 53289 h 510489"/>
              <a:gd name="connsiteX2" fmla="*/ 12169775 w 12169775"/>
              <a:gd name="connsiteY2" fmla="*/ 510489 h 510489"/>
              <a:gd name="connsiteX3" fmla="*/ 0 w 12169775"/>
              <a:gd name="connsiteY3" fmla="*/ 510489 h 510489"/>
              <a:gd name="connsiteX4" fmla="*/ 0 w 12169775"/>
              <a:gd name="connsiteY4" fmla="*/ 532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10489">
                <a:moveTo>
                  <a:pt x="0" y="53289"/>
                </a:moveTo>
                <a:cubicBezTo>
                  <a:pt x="3216620" y="-132640"/>
                  <a:pt x="7432700" y="242869"/>
                  <a:pt x="12169775" y="53289"/>
                </a:cubicBezTo>
                <a:lnTo>
                  <a:pt x="12169775" y="510489"/>
                </a:lnTo>
                <a:lnTo>
                  <a:pt x="0" y="510489"/>
                </a:lnTo>
                <a:lnTo>
                  <a:pt x="0" y="53289"/>
                </a:lnTo>
                <a:close/>
              </a:path>
            </a:pathLst>
          </a:custGeom>
          <a:gradFill flip="none" rotWithShape="1">
            <a:gsLst>
              <a:gs pos="100000">
                <a:srgbClr val="0078C8"/>
              </a:gs>
              <a:gs pos="0">
                <a:srgbClr val="642D91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3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Rechthoek 20"/>
          <p:cNvSpPr/>
          <p:nvPr/>
        </p:nvSpPr>
        <p:spPr>
          <a:xfrm flipH="1">
            <a:off x="1" y="6234893"/>
            <a:ext cx="12436475" cy="664752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  <a:gd name="connsiteX0" fmla="*/ 0 w 12169775"/>
              <a:gd name="connsiteY0" fmla="*/ 78696 h 535896"/>
              <a:gd name="connsiteX1" fmla="*/ 12169775 w 12169775"/>
              <a:gd name="connsiteY1" fmla="*/ 78696 h 535896"/>
              <a:gd name="connsiteX2" fmla="*/ 12169775 w 12169775"/>
              <a:gd name="connsiteY2" fmla="*/ 535896 h 535896"/>
              <a:gd name="connsiteX3" fmla="*/ 0 w 12169775"/>
              <a:gd name="connsiteY3" fmla="*/ 535896 h 535896"/>
              <a:gd name="connsiteX4" fmla="*/ 0 w 12169775"/>
              <a:gd name="connsiteY4" fmla="*/ 78696 h 535896"/>
              <a:gd name="connsiteX0" fmla="*/ 0 w 12169775"/>
              <a:gd name="connsiteY0" fmla="*/ 85652 h 542852"/>
              <a:gd name="connsiteX1" fmla="*/ 12169775 w 12169775"/>
              <a:gd name="connsiteY1" fmla="*/ 85652 h 542852"/>
              <a:gd name="connsiteX2" fmla="*/ 12169775 w 12169775"/>
              <a:gd name="connsiteY2" fmla="*/ 542852 h 542852"/>
              <a:gd name="connsiteX3" fmla="*/ 0 w 12169775"/>
              <a:gd name="connsiteY3" fmla="*/ 542852 h 542852"/>
              <a:gd name="connsiteX4" fmla="*/ 0 w 12169775"/>
              <a:gd name="connsiteY4" fmla="*/ 85652 h 542852"/>
              <a:gd name="connsiteX0" fmla="*/ 0 w 12169775"/>
              <a:gd name="connsiteY0" fmla="*/ 42064 h 499264"/>
              <a:gd name="connsiteX1" fmla="*/ 12169775 w 12169775"/>
              <a:gd name="connsiteY1" fmla="*/ 42064 h 499264"/>
              <a:gd name="connsiteX2" fmla="*/ 12169775 w 12169775"/>
              <a:gd name="connsiteY2" fmla="*/ 499264 h 499264"/>
              <a:gd name="connsiteX3" fmla="*/ 0 w 12169775"/>
              <a:gd name="connsiteY3" fmla="*/ 499264 h 499264"/>
              <a:gd name="connsiteX4" fmla="*/ 0 w 12169775"/>
              <a:gd name="connsiteY4" fmla="*/ 42064 h 499264"/>
              <a:gd name="connsiteX0" fmla="*/ 0 w 12169775"/>
              <a:gd name="connsiteY0" fmla="*/ 53289 h 510489"/>
              <a:gd name="connsiteX1" fmla="*/ 12169775 w 12169775"/>
              <a:gd name="connsiteY1" fmla="*/ 53289 h 510489"/>
              <a:gd name="connsiteX2" fmla="*/ 12169775 w 12169775"/>
              <a:gd name="connsiteY2" fmla="*/ 510489 h 510489"/>
              <a:gd name="connsiteX3" fmla="*/ 0 w 12169775"/>
              <a:gd name="connsiteY3" fmla="*/ 510489 h 510489"/>
              <a:gd name="connsiteX4" fmla="*/ 0 w 12169775"/>
              <a:gd name="connsiteY4" fmla="*/ 53289 h 510489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92524">
                <a:moveTo>
                  <a:pt x="0" y="135324"/>
                </a:moveTo>
                <a:cubicBezTo>
                  <a:pt x="2206526" y="-50605"/>
                  <a:pt x="7889899" y="286239"/>
                  <a:pt x="12169775" y="0"/>
                </a:cubicBezTo>
                <a:lnTo>
                  <a:pt x="12169775" y="592524"/>
                </a:lnTo>
                <a:lnTo>
                  <a:pt x="0" y="592524"/>
                </a:lnTo>
                <a:lnTo>
                  <a:pt x="0" y="135324"/>
                </a:lnTo>
                <a:close/>
              </a:path>
            </a:pathLst>
          </a:custGeom>
          <a:gradFill flip="none" rotWithShape="1">
            <a:gsLst>
              <a:gs pos="100000">
                <a:srgbClr val="024A98"/>
              </a:gs>
              <a:gs pos="0">
                <a:srgbClr val="421A66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3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Rechthoek 20"/>
          <p:cNvSpPr/>
          <p:nvPr/>
        </p:nvSpPr>
        <p:spPr>
          <a:xfrm>
            <a:off x="1" y="6430244"/>
            <a:ext cx="12436475" cy="564281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53267">
                <a:moveTo>
                  <a:pt x="0" y="96067"/>
                </a:moveTo>
                <a:cubicBezTo>
                  <a:pt x="3174090" y="-169747"/>
                  <a:pt x="7432699" y="213026"/>
                  <a:pt x="12169775" y="96067"/>
                </a:cubicBezTo>
                <a:lnTo>
                  <a:pt x="12169775" y="553267"/>
                </a:lnTo>
                <a:lnTo>
                  <a:pt x="0" y="553267"/>
                </a:lnTo>
                <a:lnTo>
                  <a:pt x="0" y="96067"/>
                </a:lnTo>
                <a:close/>
              </a:path>
            </a:pathLst>
          </a:custGeom>
          <a:gradFill flip="none" rotWithShape="1">
            <a:gsLst>
              <a:gs pos="100000">
                <a:srgbClr val="28A7DA"/>
              </a:gs>
              <a:gs pos="0">
                <a:srgbClr val="918CC8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3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78901" y="47275"/>
            <a:ext cx="11788707" cy="9150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20574" y="1448512"/>
            <a:ext cx="5903803" cy="44331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5"/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 b="0">
                <a:solidFill>
                  <a:schemeClr val="bg1"/>
                </a:solidFill>
              </a:defRPr>
            </a:lvl1pPr>
          </a:lstStyle>
          <a:p>
            <a:fld id="{AD076199-DF50-9546-8BD9-5AD9B20FD6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320575" y="6541514"/>
            <a:ext cx="1496300" cy="285833"/>
            <a:chOff x="1626" y="-294"/>
            <a:chExt cx="5141" cy="984"/>
          </a:xfrm>
        </p:grpSpPr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6042" y="-37"/>
              <a:ext cx="725" cy="727"/>
            </a:xfrm>
            <a:custGeom>
              <a:avLst/>
              <a:gdLst>
                <a:gd name="T0" fmla="*/ 362 w 725"/>
                <a:gd name="T1" fmla="*/ 0 h 727"/>
                <a:gd name="T2" fmla="*/ 421 w 725"/>
                <a:gd name="T3" fmla="*/ 5 h 727"/>
                <a:gd name="T4" fmla="*/ 477 w 725"/>
                <a:gd name="T5" fmla="*/ 19 h 727"/>
                <a:gd name="T6" fmla="*/ 529 w 725"/>
                <a:gd name="T7" fmla="*/ 41 h 727"/>
                <a:gd name="T8" fmla="*/ 577 w 725"/>
                <a:gd name="T9" fmla="*/ 70 h 727"/>
                <a:gd name="T10" fmla="*/ 619 w 725"/>
                <a:gd name="T11" fmla="*/ 106 h 727"/>
                <a:gd name="T12" fmla="*/ 655 w 725"/>
                <a:gd name="T13" fmla="*/ 148 h 727"/>
                <a:gd name="T14" fmla="*/ 685 w 725"/>
                <a:gd name="T15" fmla="*/ 197 h 727"/>
                <a:gd name="T16" fmla="*/ 707 w 725"/>
                <a:gd name="T17" fmla="*/ 248 h 727"/>
                <a:gd name="T18" fmla="*/ 721 w 725"/>
                <a:gd name="T19" fmla="*/ 304 h 727"/>
                <a:gd name="T20" fmla="*/ 725 w 725"/>
                <a:gd name="T21" fmla="*/ 364 h 727"/>
                <a:gd name="T22" fmla="*/ 721 w 725"/>
                <a:gd name="T23" fmla="*/ 423 h 727"/>
                <a:gd name="T24" fmla="*/ 707 w 725"/>
                <a:gd name="T25" fmla="*/ 477 h 727"/>
                <a:gd name="T26" fmla="*/ 685 w 725"/>
                <a:gd name="T27" fmla="*/ 531 h 727"/>
                <a:gd name="T28" fmla="*/ 655 w 725"/>
                <a:gd name="T29" fmla="*/ 577 h 727"/>
                <a:gd name="T30" fmla="*/ 619 w 725"/>
                <a:gd name="T31" fmla="*/ 619 h 727"/>
                <a:gd name="T32" fmla="*/ 577 w 725"/>
                <a:gd name="T33" fmla="*/ 657 h 727"/>
                <a:gd name="T34" fmla="*/ 529 w 725"/>
                <a:gd name="T35" fmla="*/ 686 h 727"/>
                <a:gd name="T36" fmla="*/ 477 w 725"/>
                <a:gd name="T37" fmla="*/ 708 h 727"/>
                <a:gd name="T38" fmla="*/ 421 w 725"/>
                <a:gd name="T39" fmla="*/ 722 h 727"/>
                <a:gd name="T40" fmla="*/ 362 w 725"/>
                <a:gd name="T41" fmla="*/ 727 h 727"/>
                <a:gd name="T42" fmla="*/ 303 w 725"/>
                <a:gd name="T43" fmla="*/ 722 h 727"/>
                <a:gd name="T44" fmla="*/ 248 w 725"/>
                <a:gd name="T45" fmla="*/ 708 h 727"/>
                <a:gd name="T46" fmla="*/ 195 w 725"/>
                <a:gd name="T47" fmla="*/ 686 h 727"/>
                <a:gd name="T48" fmla="*/ 148 w 725"/>
                <a:gd name="T49" fmla="*/ 657 h 727"/>
                <a:gd name="T50" fmla="*/ 106 w 725"/>
                <a:gd name="T51" fmla="*/ 619 h 727"/>
                <a:gd name="T52" fmla="*/ 69 w 725"/>
                <a:gd name="T53" fmla="*/ 577 h 727"/>
                <a:gd name="T54" fmla="*/ 39 w 725"/>
                <a:gd name="T55" fmla="*/ 531 h 727"/>
                <a:gd name="T56" fmla="*/ 17 w 725"/>
                <a:gd name="T57" fmla="*/ 477 h 727"/>
                <a:gd name="T58" fmla="*/ 5 w 725"/>
                <a:gd name="T59" fmla="*/ 423 h 727"/>
                <a:gd name="T60" fmla="*/ 0 w 725"/>
                <a:gd name="T61" fmla="*/ 364 h 727"/>
                <a:gd name="T62" fmla="*/ 5 w 725"/>
                <a:gd name="T63" fmla="*/ 304 h 727"/>
                <a:gd name="T64" fmla="*/ 17 w 725"/>
                <a:gd name="T65" fmla="*/ 248 h 727"/>
                <a:gd name="T66" fmla="*/ 39 w 725"/>
                <a:gd name="T67" fmla="*/ 197 h 727"/>
                <a:gd name="T68" fmla="*/ 69 w 725"/>
                <a:gd name="T69" fmla="*/ 148 h 727"/>
                <a:gd name="T70" fmla="*/ 106 w 725"/>
                <a:gd name="T71" fmla="*/ 106 h 727"/>
                <a:gd name="T72" fmla="*/ 148 w 725"/>
                <a:gd name="T73" fmla="*/ 70 h 727"/>
                <a:gd name="T74" fmla="*/ 195 w 725"/>
                <a:gd name="T75" fmla="*/ 41 h 727"/>
                <a:gd name="T76" fmla="*/ 248 w 725"/>
                <a:gd name="T77" fmla="*/ 19 h 727"/>
                <a:gd name="T78" fmla="*/ 303 w 725"/>
                <a:gd name="T79" fmla="*/ 5 h 727"/>
                <a:gd name="T80" fmla="*/ 362 w 725"/>
                <a:gd name="T81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5" h="727">
                  <a:moveTo>
                    <a:pt x="362" y="0"/>
                  </a:moveTo>
                  <a:lnTo>
                    <a:pt x="421" y="5"/>
                  </a:lnTo>
                  <a:lnTo>
                    <a:pt x="477" y="19"/>
                  </a:lnTo>
                  <a:lnTo>
                    <a:pt x="529" y="41"/>
                  </a:lnTo>
                  <a:lnTo>
                    <a:pt x="577" y="70"/>
                  </a:lnTo>
                  <a:lnTo>
                    <a:pt x="619" y="106"/>
                  </a:lnTo>
                  <a:lnTo>
                    <a:pt x="655" y="148"/>
                  </a:lnTo>
                  <a:lnTo>
                    <a:pt x="685" y="197"/>
                  </a:lnTo>
                  <a:lnTo>
                    <a:pt x="707" y="248"/>
                  </a:lnTo>
                  <a:lnTo>
                    <a:pt x="721" y="304"/>
                  </a:lnTo>
                  <a:lnTo>
                    <a:pt x="725" y="364"/>
                  </a:lnTo>
                  <a:lnTo>
                    <a:pt x="721" y="423"/>
                  </a:lnTo>
                  <a:lnTo>
                    <a:pt x="707" y="477"/>
                  </a:lnTo>
                  <a:lnTo>
                    <a:pt x="685" y="531"/>
                  </a:lnTo>
                  <a:lnTo>
                    <a:pt x="655" y="577"/>
                  </a:lnTo>
                  <a:lnTo>
                    <a:pt x="619" y="619"/>
                  </a:lnTo>
                  <a:lnTo>
                    <a:pt x="577" y="657"/>
                  </a:lnTo>
                  <a:lnTo>
                    <a:pt x="529" y="686"/>
                  </a:lnTo>
                  <a:lnTo>
                    <a:pt x="477" y="708"/>
                  </a:lnTo>
                  <a:lnTo>
                    <a:pt x="421" y="722"/>
                  </a:lnTo>
                  <a:lnTo>
                    <a:pt x="362" y="727"/>
                  </a:lnTo>
                  <a:lnTo>
                    <a:pt x="303" y="722"/>
                  </a:lnTo>
                  <a:lnTo>
                    <a:pt x="248" y="708"/>
                  </a:lnTo>
                  <a:lnTo>
                    <a:pt x="195" y="686"/>
                  </a:lnTo>
                  <a:lnTo>
                    <a:pt x="148" y="657"/>
                  </a:lnTo>
                  <a:lnTo>
                    <a:pt x="106" y="619"/>
                  </a:lnTo>
                  <a:lnTo>
                    <a:pt x="69" y="577"/>
                  </a:lnTo>
                  <a:lnTo>
                    <a:pt x="39" y="531"/>
                  </a:lnTo>
                  <a:lnTo>
                    <a:pt x="17" y="477"/>
                  </a:lnTo>
                  <a:lnTo>
                    <a:pt x="5" y="423"/>
                  </a:lnTo>
                  <a:lnTo>
                    <a:pt x="0" y="364"/>
                  </a:lnTo>
                  <a:lnTo>
                    <a:pt x="5" y="304"/>
                  </a:lnTo>
                  <a:lnTo>
                    <a:pt x="17" y="248"/>
                  </a:lnTo>
                  <a:lnTo>
                    <a:pt x="39" y="197"/>
                  </a:lnTo>
                  <a:lnTo>
                    <a:pt x="69" y="148"/>
                  </a:lnTo>
                  <a:lnTo>
                    <a:pt x="106" y="106"/>
                  </a:lnTo>
                  <a:lnTo>
                    <a:pt x="148" y="70"/>
                  </a:lnTo>
                  <a:lnTo>
                    <a:pt x="195" y="41"/>
                  </a:lnTo>
                  <a:lnTo>
                    <a:pt x="248" y="19"/>
                  </a:lnTo>
                  <a:lnTo>
                    <a:pt x="303" y="5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506" y="-21"/>
              <a:ext cx="349" cy="700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621" y="168"/>
              <a:ext cx="412" cy="413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098" y="168"/>
              <a:ext cx="413" cy="413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167" y="-90"/>
              <a:ext cx="390" cy="780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683" y="55"/>
              <a:ext cx="559" cy="624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752" y="68"/>
              <a:ext cx="173" cy="61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626" y="-119"/>
              <a:ext cx="799" cy="798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6220" y="146"/>
              <a:ext cx="368" cy="366"/>
            </a:xfrm>
            <a:custGeom>
              <a:avLst/>
              <a:gdLst>
                <a:gd name="T0" fmla="*/ 184 w 368"/>
                <a:gd name="T1" fmla="*/ 0 h 366"/>
                <a:gd name="T2" fmla="*/ 226 w 368"/>
                <a:gd name="T3" fmla="*/ 4 h 366"/>
                <a:gd name="T4" fmla="*/ 265 w 368"/>
                <a:gd name="T5" fmla="*/ 18 h 366"/>
                <a:gd name="T6" fmla="*/ 299 w 368"/>
                <a:gd name="T7" fmla="*/ 40 h 366"/>
                <a:gd name="T8" fmla="*/ 327 w 368"/>
                <a:gd name="T9" fmla="*/ 68 h 366"/>
                <a:gd name="T10" fmla="*/ 349 w 368"/>
                <a:gd name="T11" fmla="*/ 103 h 366"/>
                <a:gd name="T12" fmla="*/ 363 w 368"/>
                <a:gd name="T13" fmla="*/ 142 h 366"/>
                <a:gd name="T14" fmla="*/ 368 w 368"/>
                <a:gd name="T15" fmla="*/ 184 h 366"/>
                <a:gd name="T16" fmla="*/ 363 w 368"/>
                <a:gd name="T17" fmla="*/ 226 h 366"/>
                <a:gd name="T18" fmla="*/ 349 w 368"/>
                <a:gd name="T19" fmla="*/ 263 h 366"/>
                <a:gd name="T20" fmla="*/ 327 w 368"/>
                <a:gd name="T21" fmla="*/ 298 h 366"/>
                <a:gd name="T22" fmla="*/ 299 w 368"/>
                <a:gd name="T23" fmla="*/ 327 h 366"/>
                <a:gd name="T24" fmla="*/ 265 w 368"/>
                <a:gd name="T25" fmla="*/ 348 h 366"/>
                <a:gd name="T26" fmla="*/ 226 w 368"/>
                <a:gd name="T27" fmla="*/ 362 h 366"/>
                <a:gd name="T28" fmla="*/ 184 w 368"/>
                <a:gd name="T29" fmla="*/ 366 h 366"/>
                <a:gd name="T30" fmla="*/ 142 w 368"/>
                <a:gd name="T31" fmla="*/ 362 h 366"/>
                <a:gd name="T32" fmla="*/ 103 w 368"/>
                <a:gd name="T33" fmla="*/ 348 h 366"/>
                <a:gd name="T34" fmla="*/ 70 w 368"/>
                <a:gd name="T35" fmla="*/ 327 h 366"/>
                <a:gd name="T36" fmla="*/ 41 w 368"/>
                <a:gd name="T37" fmla="*/ 298 h 366"/>
                <a:gd name="T38" fmla="*/ 19 w 368"/>
                <a:gd name="T39" fmla="*/ 263 h 366"/>
                <a:gd name="T40" fmla="*/ 6 w 368"/>
                <a:gd name="T41" fmla="*/ 226 h 366"/>
                <a:gd name="T42" fmla="*/ 0 w 368"/>
                <a:gd name="T43" fmla="*/ 184 h 366"/>
                <a:gd name="T44" fmla="*/ 6 w 368"/>
                <a:gd name="T45" fmla="*/ 142 h 366"/>
                <a:gd name="T46" fmla="*/ 19 w 368"/>
                <a:gd name="T47" fmla="*/ 103 h 366"/>
                <a:gd name="T48" fmla="*/ 41 w 368"/>
                <a:gd name="T49" fmla="*/ 68 h 366"/>
                <a:gd name="T50" fmla="*/ 70 w 368"/>
                <a:gd name="T51" fmla="*/ 40 h 366"/>
                <a:gd name="T52" fmla="*/ 103 w 368"/>
                <a:gd name="T53" fmla="*/ 18 h 366"/>
                <a:gd name="T54" fmla="*/ 142 w 368"/>
                <a:gd name="T55" fmla="*/ 4 h 366"/>
                <a:gd name="T56" fmla="*/ 184 w 368"/>
                <a:gd name="T5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366">
                  <a:moveTo>
                    <a:pt x="184" y="0"/>
                  </a:moveTo>
                  <a:lnTo>
                    <a:pt x="226" y="4"/>
                  </a:lnTo>
                  <a:lnTo>
                    <a:pt x="265" y="18"/>
                  </a:lnTo>
                  <a:lnTo>
                    <a:pt x="299" y="40"/>
                  </a:lnTo>
                  <a:lnTo>
                    <a:pt x="327" y="68"/>
                  </a:lnTo>
                  <a:lnTo>
                    <a:pt x="349" y="103"/>
                  </a:lnTo>
                  <a:lnTo>
                    <a:pt x="363" y="142"/>
                  </a:lnTo>
                  <a:lnTo>
                    <a:pt x="368" y="184"/>
                  </a:lnTo>
                  <a:lnTo>
                    <a:pt x="363" y="226"/>
                  </a:lnTo>
                  <a:lnTo>
                    <a:pt x="349" y="263"/>
                  </a:lnTo>
                  <a:lnTo>
                    <a:pt x="327" y="298"/>
                  </a:lnTo>
                  <a:lnTo>
                    <a:pt x="299" y="327"/>
                  </a:lnTo>
                  <a:lnTo>
                    <a:pt x="265" y="348"/>
                  </a:lnTo>
                  <a:lnTo>
                    <a:pt x="226" y="362"/>
                  </a:lnTo>
                  <a:lnTo>
                    <a:pt x="184" y="366"/>
                  </a:lnTo>
                  <a:lnTo>
                    <a:pt x="142" y="362"/>
                  </a:lnTo>
                  <a:lnTo>
                    <a:pt x="103" y="348"/>
                  </a:lnTo>
                  <a:lnTo>
                    <a:pt x="70" y="327"/>
                  </a:lnTo>
                  <a:lnTo>
                    <a:pt x="41" y="298"/>
                  </a:lnTo>
                  <a:lnTo>
                    <a:pt x="19" y="263"/>
                  </a:lnTo>
                  <a:lnTo>
                    <a:pt x="6" y="226"/>
                  </a:lnTo>
                  <a:lnTo>
                    <a:pt x="0" y="184"/>
                  </a:lnTo>
                  <a:lnTo>
                    <a:pt x="6" y="142"/>
                  </a:lnTo>
                  <a:lnTo>
                    <a:pt x="19" y="103"/>
                  </a:lnTo>
                  <a:lnTo>
                    <a:pt x="41" y="68"/>
                  </a:lnTo>
                  <a:lnTo>
                    <a:pt x="70" y="40"/>
                  </a:lnTo>
                  <a:lnTo>
                    <a:pt x="103" y="18"/>
                  </a:lnTo>
                  <a:lnTo>
                    <a:pt x="14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3721" y="-294"/>
              <a:ext cx="241" cy="242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</p:grpSp>
      <p:cxnSp>
        <p:nvCxnSpPr>
          <p:cNvPr id="18" name="Rechte verbindingslijn 17"/>
          <p:cNvCxnSpPr/>
          <p:nvPr/>
        </p:nvCxnSpPr>
        <p:spPr>
          <a:xfrm>
            <a:off x="370281" y="1062734"/>
            <a:ext cx="11708193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14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hf hdr="0" ftr="0"/>
  <p:txStyles>
    <p:titleStyle>
      <a:lvl1pPr algn="l" defTabSz="466298" rtl="0" eaLnBrk="1" latinLnBrk="0" hangingPunct="1">
        <a:spcBef>
          <a:spcPct val="0"/>
        </a:spcBef>
        <a:buNone/>
        <a:defRPr sz="3672" b="1" i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466298" rtl="0" eaLnBrk="1" latinLnBrk="0" hangingPunct="1">
        <a:lnSpc>
          <a:spcPts val="2142"/>
        </a:lnSpc>
        <a:spcBef>
          <a:spcPts val="612"/>
        </a:spcBef>
        <a:spcAft>
          <a:spcPts val="612"/>
        </a:spcAft>
        <a:buClr>
          <a:schemeClr val="accent3"/>
        </a:buClr>
        <a:buFont typeface="Arial"/>
        <a:buNone/>
        <a:tabLst/>
        <a:defRPr sz="1836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84576" indent="-184576" algn="l" defTabSz="466298" rtl="0" eaLnBrk="1" latinLnBrk="0" hangingPunct="1">
        <a:lnSpc>
          <a:spcPts val="2142"/>
        </a:lnSpc>
        <a:spcBef>
          <a:spcPts val="612"/>
        </a:spcBef>
        <a:spcAft>
          <a:spcPts val="612"/>
        </a:spcAft>
        <a:buClr>
          <a:schemeClr val="accent2"/>
        </a:buClr>
        <a:buFont typeface="Arial"/>
        <a:buChar char="•"/>
        <a:tabLst/>
        <a:defRPr sz="1836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67534" indent="-187815" algn="l" defTabSz="466298" rtl="0" eaLnBrk="1" latinLnBrk="0" hangingPunct="1">
        <a:lnSpc>
          <a:spcPts val="2142"/>
        </a:lnSpc>
        <a:spcBef>
          <a:spcPts val="612"/>
        </a:spcBef>
        <a:spcAft>
          <a:spcPts val="612"/>
        </a:spcAft>
        <a:buClr>
          <a:schemeClr val="accent5"/>
        </a:buClr>
        <a:buFont typeface="Arial"/>
        <a:buChar char="•"/>
        <a:tabLst/>
        <a:defRPr sz="1632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0" algn="l" defTabSz="466298" rtl="0" eaLnBrk="1" latinLnBrk="0" hangingPunct="1">
        <a:lnSpc>
          <a:spcPts val="2142"/>
        </a:lnSpc>
        <a:spcBef>
          <a:spcPts val="612"/>
        </a:spcBef>
        <a:spcAft>
          <a:spcPts val="612"/>
        </a:spcAft>
        <a:buClr>
          <a:schemeClr val="accent5"/>
        </a:buClr>
        <a:buFont typeface="Arial"/>
        <a:buNone/>
        <a:tabLst/>
        <a:defRPr sz="204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78100" indent="0" algn="l" defTabSz="466298" rtl="0" eaLnBrk="1" latinLnBrk="0" hangingPunct="1">
        <a:lnSpc>
          <a:spcPct val="150000"/>
        </a:lnSpc>
        <a:spcBef>
          <a:spcPts val="612"/>
        </a:spcBef>
        <a:spcAft>
          <a:spcPts val="612"/>
        </a:spcAft>
        <a:buClr>
          <a:schemeClr val="accent5"/>
        </a:buClr>
        <a:buFont typeface="Arial"/>
        <a:buNone/>
        <a:tabLst/>
        <a:defRPr sz="2040" b="1" i="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78100" indent="0" algn="l" defTabSz="466298" rtl="0" eaLnBrk="1" latinLnBrk="0" hangingPunct="1">
        <a:lnSpc>
          <a:spcPct val="150000"/>
        </a:lnSpc>
        <a:spcBef>
          <a:spcPts val="612"/>
        </a:spcBef>
        <a:spcAft>
          <a:spcPts val="612"/>
        </a:spcAft>
        <a:buFont typeface="Arial"/>
        <a:buNone/>
        <a:defRPr sz="2040" b="1" kern="1200" baseline="0">
          <a:solidFill>
            <a:schemeClr val="accent2"/>
          </a:solidFill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ct val="2000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ct val="2000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ct val="2000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  <p:sldLayoutId id="2147484380" r:id="rId16"/>
    <p:sldLayoutId id="2147484381" r:id="rId17"/>
    <p:sldLayoutId id="2147484382" r:id="rId18"/>
    <p:sldLayoutId id="2147484383" r:id="rId19"/>
    <p:sldLayoutId id="2147484384" r:id="rId20"/>
    <p:sldLayoutId id="2147484385" r:id="rId21"/>
    <p:sldLayoutId id="214748438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5"/>
            <a:ext cx="11889563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39390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  <p:sldLayoutId id="2147484412" r:id="rId13"/>
    <p:sldLayoutId id="2147484413" r:id="rId14"/>
    <p:sldLayoutId id="2147484414" r:id="rId15"/>
    <p:sldLayoutId id="2147484415" r:id="rId16"/>
    <p:sldLayoutId id="2147484416" r:id="rId17"/>
    <p:sldLayoutId id="2147484417" r:id="rId18"/>
    <p:sldLayoutId id="2147484418" r:id="rId19"/>
    <p:sldLayoutId id="2147484419" r:id="rId20"/>
    <p:sldLayoutId id="2147484420" r:id="rId21"/>
    <p:sldLayoutId id="2147484421" r:id="rId22"/>
    <p:sldLayoutId id="2147484422" r:id="rId23"/>
    <p:sldLayoutId id="2147484423" r:id="rId24"/>
    <p:sldLayoutId id="2147484424" r:id="rId25"/>
    <p:sldLayoutId id="2147484425" r:id="rId26"/>
    <p:sldLayoutId id="2147484426" r:id="rId27"/>
    <p:sldLayoutId id="2147484427" r:id="rId28"/>
    <p:sldLayoutId id="2147484428" r:id="rId29"/>
    <p:sldLayoutId id="2147484429" r:id="rId30"/>
    <p:sldLayoutId id="2147484430" r:id="rId31"/>
    <p:sldLayoutId id="2147484431" r:id="rId32"/>
  </p:sldLayoutIdLst>
  <p:transition>
    <p:fade/>
  </p:transition>
  <p:txStyles>
    <p:titleStyle>
      <a:lvl1pPr algn="l" defTabSz="930945" rtl="0" eaLnBrk="1" latinLnBrk="0" hangingPunct="1">
        <a:lnSpc>
          <a:spcPct val="90000"/>
        </a:lnSpc>
        <a:spcBef>
          <a:spcPct val="0"/>
        </a:spcBef>
        <a:buNone/>
        <a:defRPr lang="en-US" sz="479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240" marR="0" indent="-34224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075" marR="0" indent="-240835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5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671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487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0100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6pPr>
      <a:lvl7pPr marL="3025574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7pPr>
      <a:lvl8pPr marL="3491046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8pPr>
      <a:lvl9pPr marL="3956521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65473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30945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96419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61892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327365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92837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258310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723783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4804691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Logo" descr="logo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0445" y="6449893"/>
            <a:ext cx="4317442" cy="4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  <p:sldLayoutId id="2147484446" r:id="rId13"/>
    <p:sldLayoutId id="2147484447" r:id="rId14"/>
    <p:sldLayoutId id="2147484448" r:id="rId15"/>
    <p:sldLayoutId id="2147484449" r:id="rId16"/>
    <p:sldLayoutId id="2147484450" r:id="rId17"/>
    <p:sldLayoutId id="2147484451" r:id="rId18"/>
    <p:sldLayoutId id="2147484389" r:id="rId19"/>
    <p:sldLayoutId id="2147484390" r:id="rId20"/>
    <p:sldLayoutId id="2147484391" r:id="rId21"/>
    <p:sldLayoutId id="2147484392" r:id="rId22"/>
    <p:sldLayoutId id="2147484393" r:id="rId23"/>
    <p:sldLayoutId id="2147484394" r:id="rId24"/>
    <p:sldLayoutId id="2147484395" r:id="rId25"/>
    <p:sldLayoutId id="2147484396" r:id="rId26"/>
    <p:sldLayoutId id="2147484397" r:id="rId27"/>
    <p:sldLayoutId id="214748447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accent3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18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  <p:sldLayoutId id="2147484483" r:id="rId12"/>
    <p:sldLayoutId id="2147484484" r:id="rId13"/>
    <p:sldLayoutId id="2147484485" r:id="rId14"/>
    <p:sldLayoutId id="2147484486" r:id="rId15"/>
    <p:sldLayoutId id="2147484487" r:id="rId16"/>
    <p:sldLayoutId id="2147484488" r:id="rId17"/>
    <p:sldLayoutId id="2147484489" r:id="rId18"/>
    <p:sldLayoutId id="2147484490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46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  <p:sldLayoutId id="2147484504" r:id="rId12"/>
    <p:sldLayoutId id="2147484505" r:id="rId13"/>
    <p:sldLayoutId id="2147484506" r:id="rId14"/>
    <p:sldLayoutId id="2147484507" r:id="rId15"/>
    <p:sldLayoutId id="2147484508" r:id="rId16"/>
    <p:sldLayoutId id="2147484509" r:id="rId17"/>
    <p:sldLayoutId id="2147484510" r:id="rId18"/>
    <p:sldLayoutId id="2147484511" r:id="rId19"/>
    <p:sldLayoutId id="2147484512" r:id="rId20"/>
    <p:sldLayoutId id="214748451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82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4" r:id="rId20"/>
    <p:sldLayoutId id="2147484535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47.emf"/><Relationship Id="rId5" Type="http://schemas.openxmlformats.org/officeDocument/2006/relationships/image" Target="../media/image44.emf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3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47.emf"/><Relationship Id="rId11" Type="http://schemas.openxmlformats.org/officeDocument/2006/relationships/image" Target="../media/image57.emf"/><Relationship Id="rId5" Type="http://schemas.openxmlformats.org/officeDocument/2006/relationships/image" Target="../media/image44.emf"/><Relationship Id="rId10" Type="http://schemas.openxmlformats.org/officeDocument/2006/relationships/image" Target="../media/image56.emf"/><Relationship Id="rId4" Type="http://schemas.openxmlformats.org/officeDocument/2006/relationships/image" Target="../media/image46.emf"/><Relationship Id="rId9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8.xml"/><Relationship Id="rId6" Type="http://schemas.openxmlformats.org/officeDocument/2006/relationships/hyperlink" Target="http://blogs.biztalk360.com/" TargetMode="External"/><Relationship Id="rId5" Type="http://schemas.openxmlformats.org/officeDocument/2006/relationships/hyperlink" Target="http://blog.eldert.net/" TargetMode="Externa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tframework.com/en-us/restapi/directline3/swagger.json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docs.botframework.com/en-us/restapi/directline3" TargetMode="External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6469062"/>
            <a:ext cx="1871558" cy="35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8637" y="677862"/>
            <a:ext cx="9327356" cy="10582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Azure To Build Intelligent Bots</a:t>
            </a:r>
            <a:endParaRPr lang="nl-NL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798637" y="1659961"/>
            <a:ext cx="9327356" cy="9381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Eldert Grootenboer</a:t>
            </a:r>
          </a:p>
          <a:p>
            <a:pPr indent="-241300"/>
            <a:r>
              <a:rPr lang="nl-NL" dirty="0">
                <a:solidFill>
                  <a:schemeClr val="tx1"/>
                </a:solidFill>
              </a:rPr>
              <a:t>Integration Architect</a:t>
            </a:r>
          </a:p>
        </p:txBody>
      </p:sp>
    </p:spTree>
    <p:extLst>
      <p:ext uri="{BB962C8B-B14F-4D97-AF65-F5344CB8AC3E}">
        <p14:creationId xmlns:p14="http://schemas.microsoft.com/office/powerpoint/2010/main" val="3960163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60" y="1058862"/>
            <a:ext cx="432215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55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38" y="3676892"/>
            <a:ext cx="722400" cy="724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36" y="3625159"/>
            <a:ext cx="774000" cy="77600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5326646" y="3878262"/>
            <a:ext cx="1710890" cy="13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326646" y="4183062"/>
            <a:ext cx="171089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821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90" y="1897062"/>
            <a:ext cx="8196662" cy="31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17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38" y="2498423"/>
            <a:ext cx="722400" cy="7242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36" y="4601795"/>
            <a:ext cx="722400" cy="72426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853536" y="3222690"/>
            <a:ext cx="0" cy="13791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58336" y="3268922"/>
            <a:ext cx="0" cy="13328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36" y="2446690"/>
            <a:ext cx="774000" cy="7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38" y="4694260"/>
            <a:ext cx="774000" cy="6208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398938" y="4869810"/>
            <a:ext cx="166439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398938" y="5138193"/>
            <a:ext cx="166439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352446" y="2699793"/>
            <a:ext cx="1710890" cy="13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352446" y="3004593"/>
            <a:ext cx="171089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008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With Azure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56" y="1401087"/>
            <a:ext cx="1029796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Workflows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" y="2235024"/>
            <a:ext cx="2695951" cy="2524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128823"/>
            <a:ext cx="2667000" cy="273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237" y="2235093"/>
            <a:ext cx="3112306" cy="25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2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 Cards</a:t>
            </a:r>
            <a:endParaRPr lang="nl-NL" dirty="0"/>
          </a:p>
        </p:txBody>
      </p:sp>
      <p:pic>
        <p:nvPicPr>
          <p:cNvPr id="2050" name="Picture 2" descr="Afbeeldingsresultaat voor bot framework hero 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2" y="1363661"/>
            <a:ext cx="2914651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05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Initiate Conversation From Bot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350837" y="1789102"/>
            <a:ext cx="1173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initiatingServiceUri = (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)brokeredMessage.</a:t>
            </a:r>
            <a:r>
              <a:rPr lang="nl-NL" dirty="0">
                <a:solidFill>
                  <a:srgbClr val="800080"/>
                </a:solidFill>
                <a:latin typeface="Consolas" panose="020B0609020204030204" pitchFamily="49" charset="0"/>
              </a:rPr>
              <a:t>Properties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NL" dirty="0">
                <a:solidFill>
                  <a:srgbClr val="A31515"/>
                </a:solidFill>
                <a:latin typeface="Consolas" panose="020B0609020204030204" pitchFamily="49" charset="0"/>
              </a:rPr>
              <a:t>"InitiatingServiceUri"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initiatingUserId = brokeredMessage.</a:t>
            </a:r>
            <a:r>
              <a:rPr lang="nl-NL" dirty="0">
                <a:solidFill>
                  <a:srgbClr val="800080"/>
                </a:solidFill>
                <a:latin typeface="Consolas" panose="020B0609020204030204" pitchFamily="49" charset="0"/>
              </a:rPr>
              <a:t>Properties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NL" dirty="0">
                <a:solidFill>
                  <a:srgbClr val="A31515"/>
                </a:solidFill>
                <a:latin typeface="Consolas" panose="020B0609020204030204" pitchFamily="49" charset="0"/>
              </a:rPr>
              <a:t>"InitiatingUserId"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initiatingUserName = brokeredMessage.</a:t>
            </a:r>
            <a:r>
              <a:rPr lang="nl-NL" dirty="0">
                <a:solidFill>
                  <a:srgbClr val="800080"/>
                </a:solidFill>
                <a:latin typeface="Consolas" panose="020B0609020204030204" pitchFamily="49" charset="0"/>
              </a:rPr>
              <a:t>Properties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NL" dirty="0">
                <a:solidFill>
                  <a:srgbClr val="A31515"/>
                </a:solidFill>
                <a:latin typeface="Consolas" panose="020B0609020204030204" pitchFamily="49" charset="0"/>
              </a:rPr>
              <a:t>"InitiatingUserName"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N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userAccount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ChannelAccount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initiatingUserId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initiatingUserName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connector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ConnectorClient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initiatingServiceUri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conversationId =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connector.</a:t>
            </a:r>
            <a:r>
              <a:rPr lang="nl-NL" dirty="0">
                <a:solidFill>
                  <a:srgbClr val="800080"/>
                </a:solidFill>
                <a:latin typeface="Consolas" panose="020B0609020204030204" pitchFamily="49" charset="0"/>
              </a:rPr>
              <a:t>Conversations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l-NL" dirty="0">
                <a:solidFill>
                  <a:srgbClr val="008B8B"/>
                </a:solidFill>
                <a:latin typeface="Consolas" panose="020B0609020204030204" pitchFamily="49" charset="0"/>
              </a:rPr>
              <a:t>CreateDirectConversationAsync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(botAccount, userAccount);</a:t>
            </a:r>
          </a:p>
          <a:p>
            <a:endParaRPr lang="nl-NL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messageActivity = </a:t>
            </a:r>
            <a:r>
              <a:rPr lang="nl-NL" dirty="0">
                <a:solidFill>
                  <a:srgbClr val="00008B"/>
                </a:solidFill>
                <a:latin typeface="Consolas" panose="020B0609020204030204" pitchFamily="49" charset="0"/>
              </a:rPr>
              <a:t>Activity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l-NL" dirty="0">
                <a:solidFill>
                  <a:srgbClr val="008B8B"/>
                </a:solidFill>
                <a:latin typeface="Consolas" panose="020B0609020204030204" pitchFamily="49" charset="0"/>
              </a:rPr>
              <a:t>CreateMessageActivity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nl-N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 connector.</a:t>
            </a:r>
            <a:r>
              <a:rPr lang="nl-NL" dirty="0">
                <a:solidFill>
                  <a:srgbClr val="800080"/>
                </a:solidFill>
                <a:latin typeface="Consolas" panose="020B0609020204030204" pitchFamily="49" charset="0"/>
              </a:rPr>
              <a:t>Conversations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l-NL" dirty="0">
                <a:solidFill>
                  <a:srgbClr val="008B8B"/>
                </a:solidFill>
                <a:latin typeface="Consolas" panose="020B0609020204030204" pitchFamily="49" charset="0"/>
              </a:rPr>
              <a:t>SendToConversationAsync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nl-NL" dirty="0">
                <a:solidFill>
                  <a:srgbClr val="00008B"/>
                </a:solidFill>
                <a:latin typeface="Consolas" panose="020B0609020204030204" pitchFamily="49" charset="0"/>
              </a:rPr>
              <a:t>Activity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)messageActivity);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76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37" y="3802062"/>
            <a:ext cx="722400" cy="724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35" y="5946165"/>
            <a:ext cx="722400" cy="7242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97035" y="4526329"/>
            <a:ext cx="0" cy="13791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201835" y="4572561"/>
            <a:ext cx="0" cy="13328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437" y="1550841"/>
            <a:ext cx="774000" cy="776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820835" y="2326841"/>
            <a:ext cx="0" cy="147522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01835" y="2326841"/>
            <a:ext cx="0" cy="147522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37" y="5997899"/>
            <a:ext cx="774000" cy="620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442437" y="6172134"/>
            <a:ext cx="445198" cy="13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42437" y="6476934"/>
            <a:ext cx="44519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102" y="3869295"/>
            <a:ext cx="774000" cy="62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035" y="3856302"/>
            <a:ext cx="774000" cy="81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3819435" y="4003432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19435" y="4308232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3100" y="4003432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093100" y="4308232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635" y="1550841"/>
            <a:ext cx="774000" cy="6208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5442437" y="1717432"/>
            <a:ext cx="1882198" cy="2286000"/>
            <a:chOff x="4183639" y="1592262"/>
            <a:chExt cx="1882198" cy="2286000"/>
          </a:xfrm>
        </p:grpSpPr>
        <p:cxnSp>
          <p:nvCxnSpPr>
            <p:cNvPr id="41" name="Connector: Elbow 40"/>
            <p:cNvCxnSpPr/>
            <p:nvPr/>
          </p:nvCxnSpPr>
          <p:spPr>
            <a:xfrm rot="5400000" flipH="1" flipV="1">
              <a:off x="4356738" y="2169163"/>
              <a:ext cx="2286000" cy="1132198"/>
            </a:xfrm>
            <a:prstGeom prst="bentConnector3">
              <a:avLst>
                <a:gd name="adj1" fmla="val 10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4183639" y="3878262"/>
              <a:ext cx="7500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442438" y="1997729"/>
            <a:ext cx="1882197" cy="2385115"/>
            <a:chOff x="4183640" y="1955190"/>
            <a:chExt cx="1882197" cy="2302484"/>
          </a:xfrm>
        </p:grpSpPr>
        <p:cxnSp>
          <p:nvCxnSpPr>
            <p:cNvPr id="50" name="Connector: Elbow 49"/>
            <p:cNvCxnSpPr/>
            <p:nvPr/>
          </p:nvCxnSpPr>
          <p:spPr>
            <a:xfrm rot="5400000">
              <a:off x="3527698" y="2611132"/>
              <a:ext cx="2302484" cy="990600"/>
            </a:xfrm>
            <a:prstGeom prst="bentConnector3">
              <a:avLst>
                <a:gd name="adj1" fmla="val 99642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174240" y="1955190"/>
              <a:ext cx="89159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/>
          <p:cNvCxnSpPr/>
          <p:nvPr/>
        </p:nvCxnSpPr>
        <p:spPr>
          <a:xfrm>
            <a:off x="8098635" y="1692929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8098635" y="1997729"/>
            <a:ext cx="84900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8990232" y="1508807"/>
            <a:ext cx="638649" cy="712829"/>
            <a:chOff x="7731434" y="1383637"/>
            <a:chExt cx="638649" cy="712829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31434" y="1383637"/>
              <a:ext cx="638550" cy="704867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7731447" y="1648651"/>
              <a:ext cx="638636" cy="44781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nl-NL" sz="10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IMO</a:t>
              </a:r>
              <a:endParaRPr lang="nl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0228" y="2777136"/>
            <a:ext cx="774000" cy="6208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7553235" y="2147763"/>
            <a:ext cx="0" cy="6293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858035" y="2098432"/>
            <a:ext cx="0" cy="6787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121" y="6229262"/>
            <a:ext cx="774000" cy="620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121" y="4068432"/>
            <a:ext cx="774000" cy="620800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>
            <a:off x="7559515" y="3397936"/>
            <a:ext cx="0" cy="6293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864315" y="3348605"/>
            <a:ext cx="0" cy="6787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6686284" y="2945334"/>
            <a:ext cx="616838" cy="3712072"/>
            <a:chOff x="5427486" y="2820163"/>
            <a:chExt cx="616838" cy="2810701"/>
          </a:xfrm>
        </p:grpSpPr>
        <p:cxnSp>
          <p:nvCxnSpPr>
            <p:cNvPr id="83" name="Connector: Elbow 82"/>
            <p:cNvCxnSpPr/>
            <p:nvPr/>
          </p:nvCxnSpPr>
          <p:spPr>
            <a:xfrm rot="16200000" flipH="1">
              <a:off x="4334108" y="3920647"/>
              <a:ext cx="2810700" cy="609733"/>
            </a:xfrm>
            <a:prstGeom prst="bentConnector3">
              <a:avLst>
                <a:gd name="adj1" fmla="val 100214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427486" y="2820163"/>
              <a:ext cx="616837" cy="675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6847913" y="3259652"/>
            <a:ext cx="455208" cy="3094270"/>
            <a:chOff x="5589115" y="3134482"/>
            <a:chExt cx="455208" cy="2191580"/>
          </a:xfrm>
        </p:grpSpPr>
        <p:cxnSp>
          <p:nvCxnSpPr>
            <p:cNvPr id="96" name="Connector: Elbow 95"/>
            <p:cNvCxnSpPr/>
            <p:nvPr/>
          </p:nvCxnSpPr>
          <p:spPr>
            <a:xfrm rot="5400000" flipH="1" flipV="1">
              <a:off x="4720929" y="4002668"/>
              <a:ext cx="2191580" cy="455208"/>
            </a:xfrm>
            <a:prstGeom prst="bentConnector3">
              <a:avLst>
                <a:gd name="adj1" fmla="val 99887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89115" y="5326062"/>
              <a:ext cx="401518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" name="Picture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8782" y="5327141"/>
            <a:ext cx="638550" cy="58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9883" y="3545962"/>
            <a:ext cx="638550" cy="633733"/>
          </a:xfrm>
          <a:prstGeom prst="rect">
            <a:avLst/>
          </a:prstGeom>
        </p:spPr>
      </p:pic>
      <p:cxnSp>
        <p:nvCxnSpPr>
          <p:cNvPr id="112" name="Straight Arrow Connector 111"/>
          <p:cNvCxnSpPr/>
          <p:nvPr/>
        </p:nvCxnSpPr>
        <p:spPr>
          <a:xfrm flipV="1">
            <a:off x="8027317" y="3893131"/>
            <a:ext cx="1592762" cy="29674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8025801" y="4018154"/>
            <a:ext cx="1602981" cy="22419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104" idx="1"/>
          </p:cNvCxnSpPr>
          <p:nvPr/>
        </p:nvCxnSpPr>
        <p:spPr>
          <a:xfrm>
            <a:off x="8077121" y="4390857"/>
            <a:ext cx="1551661" cy="122728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8025803" y="4526330"/>
            <a:ext cx="1593282" cy="125604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085" y="6206526"/>
            <a:ext cx="638550" cy="614333"/>
          </a:xfrm>
          <a:prstGeom prst="rect">
            <a:avLst/>
          </a:prstGeom>
        </p:spPr>
      </p:pic>
      <p:cxnSp>
        <p:nvCxnSpPr>
          <p:cNvPr id="128" name="Straight Arrow Connector 127"/>
          <p:cNvCxnSpPr/>
          <p:nvPr/>
        </p:nvCxnSpPr>
        <p:spPr>
          <a:xfrm>
            <a:off x="8052420" y="6353922"/>
            <a:ext cx="165678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8052420" y="6657406"/>
            <a:ext cx="1482015" cy="13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8782" y="2732555"/>
            <a:ext cx="638550" cy="633733"/>
          </a:xfrm>
          <a:prstGeom prst="rect">
            <a:avLst/>
          </a:prstGeom>
        </p:spPr>
      </p:pic>
      <p:cxnSp>
        <p:nvCxnSpPr>
          <p:cNvPr id="142" name="Straight Arrow Connector 141"/>
          <p:cNvCxnSpPr/>
          <p:nvPr/>
        </p:nvCxnSpPr>
        <p:spPr>
          <a:xfrm flipV="1">
            <a:off x="8108633" y="2944772"/>
            <a:ext cx="1425802" cy="145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098635" y="3233420"/>
            <a:ext cx="1435800" cy="2623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0100" y="4449558"/>
            <a:ext cx="638550" cy="633733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8179717" y="4342273"/>
            <a:ext cx="1449065" cy="2597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8178202" y="4394744"/>
            <a:ext cx="1450580" cy="47437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5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Key Takeaways</a:t>
            </a:r>
            <a:r>
              <a:rPr lang="en-US" dirty="0"/>
              <a:t/>
            </a:r>
            <a:br>
              <a:rPr lang="en-US" dirty="0"/>
            </a:br>
            <a:endParaRPr lang="en-US" sz="3200" spc="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7" name="web1"/>
          <p:cNvSpPr/>
          <p:nvPr/>
        </p:nvSpPr>
        <p:spPr bwMode="auto">
          <a:xfrm>
            <a:off x="3147376" y="1940604"/>
            <a:ext cx="9016827" cy="96012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Bot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Framework gives an easy way to create interactive, context aware bots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7" name="web2"/>
          <p:cNvSpPr/>
          <p:nvPr/>
        </p:nvSpPr>
        <p:spPr bwMode="auto">
          <a:xfrm>
            <a:off x="3147376" y="2944539"/>
            <a:ext cx="9016827" cy="96012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lvl="0" defTabSz="914400">
              <a:defRPr/>
            </a:pPr>
            <a:r>
              <a:rPr lang="en-US" sz="2000" kern="0" dirty="0">
                <a:solidFill>
                  <a:schemeClr val="bg1"/>
                </a:solidFill>
              </a:rPr>
              <a:t>Create custom dialogs and messages</a:t>
            </a:r>
          </a:p>
        </p:txBody>
      </p:sp>
      <p:sp>
        <p:nvSpPr>
          <p:cNvPr id="20" name="web3"/>
          <p:cNvSpPr/>
          <p:nvPr/>
        </p:nvSpPr>
        <p:spPr bwMode="auto">
          <a:xfrm>
            <a:off x="3147376" y="3946567"/>
            <a:ext cx="9016827" cy="96012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schemeClr val="bg1"/>
                </a:solidFill>
              </a:rPr>
              <a:t>Integrate with Azure services by calling Logic Apps</a:t>
            </a:r>
          </a:p>
          <a:p>
            <a:pPr lvl="0" defTabSz="914400">
              <a:defRPr/>
            </a:pPr>
            <a:endParaRPr lang="en-US" sz="20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1"/>
          <p:cNvSpPr/>
          <p:nvPr/>
        </p:nvSpPr>
        <p:spPr bwMode="auto">
          <a:xfrm>
            <a:off x="274639" y="1940604"/>
            <a:ext cx="2872737" cy="96012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Build Bots Easily</a:t>
            </a:r>
          </a:p>
        </p:txBody>
      </p:sp>
      <p:sp>
        <p:nvSpPr>
          <p:cNvPr id="10" name="2"/>
          <p:cNvSpPr/>
          <p:nvPr/>
        </p:nvSpPr>
        <p:spPr bwMode="auto">
          <a:xfrm>
            <a:off x="274639" y="2944539"/>
            <a:ext cx="2872737" cy="96012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Customizable</a:t>
            </a:r>
          </a:p>
        </p:txBody>
      </p:sp>
      <p:sp>
        <p:nvSpPr>
          <p:cNvPr id="15" name="4"/>
          <p:cNvSpPr/>
          <p:nvPr/>
        </p:nvSpPr>
        <p:spPr bwMode="auto">
          <a:xfrm>
            <a:off x="274639" y="3946567"/>
            <a:ext cx="2872737" cy="96012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Extendable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83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315199" cy="336092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Integration Architect</a:t>
            </a:r>
          </a:p>
          <a:p>
            <a:r>
              <a:rPr lang="en-US" sz="2400" dirty="0"/>
              <a:t>Microsoft Azure MVP</a:t>
            </a:r>
          </a:p>
          <a:p>
            <a:r>
              <a:rPr lang="en-US" sz="2400" dirty="0"/>
              <a:t>SME IoT</a:t>
            </a:r>
          </a:p>
          <a:p>
            <a:r>
              <a:rPr lang="en-US" sz="2400" dirty="0"/>
              <a:t>Blogger</a:t>
            </a:r>
          </a:p>
          <a:p>
            <a:r>
              <a:rPr lang="en-US" sz="2400" dirty="0"/>
              <a:t>Published Author</a:t>
            </a:r>
          </a:p>
          <a:p>
            <a:r>
              <a:rPr lang="en-US" sz="2400" dirty="0"/>
              <a:t>International Speaker</a:t>
            </a:r>
          </a:p>
          <a:p>
            <a:r>
              <a:rPr lang="en-US" sz="2400" dirty="0"/>
              <a:t>Global Integration Bootcamp</a:t>
            </a:r>
          </a:p>
          <a:p>
            <a:r>
              <a:rPr lang="en-US" sz="2400" dirty="0"/>
              <a:t>TechNet / MSDN</a:t>
            </a:r>
          </a:p>
          <a:p>
            <a:r>
              <a:rPr lang="en-US" sz="2400" dirty="0"/>
              <a:t>Boat enthusiast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63662"/>
            <a:ext cx="4031238" cy="4478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Image result for motion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6469062"/>
            <a:ext cx="1871558" cy="35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494837" y="79829"/>
            <a:ext cx="2894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3" indent="0">
              <a:buNone/>
            </a:pPr>
            <a:r>
              <a:rPr lang="nl-NL" sz="2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@egrootenboer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237" y="193487"/>
            <a:ext cx="27626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07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847432"/>
            <a:ext cx="282436" cy="282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2246719"/>
            <a:ext cx="282436" cy="291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681427"/>
            <a:ext cx="282435" cy="282435"/>
          </a:xfrm>
          <a:prstGeom prst="rect">
            <a:avLst/>
          </a:prstGeom>
        </p:spPr>
      </p:pic>
      <p:sp>
        <p:nvSpPr>
          <p:cNvPr id="17" name="Ondertitel 2"/>
          <p:cNvSpPr txBox="1">
            <a:spLocks/>
          </p:cNvSpPr>
          <p:nvPr/>
        </p:nvSpPr>
        <p:spPr>
          <a:xfrm>
            <a:off x="255606" y="1820862"/>
            <a:ext cx="10621148" cy="2667000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3" indent="0">
              <a:buNone/>
            </a:pPr>
            <a:r>
              <a:rPr lang="nl-NL" sz="2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@egrootenboer</a:t>
            </a:r>
          </a:p>
          <a:p>
            <a:pPr marL="800100" lvl="3" indent="0">
              <a:buNone/>
            </a:pPr>
            <a:r>
              <a:rPr lang="nl-NL" sz="2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eldert.grootenboer@motion10.com</a:t>
            </a:r>
          </a:p>
          <a:p>
            <a:pPr marL="800100" lvl="3" indent="0">
              <a:buNone/>
            </a:pPr>
            <a:r>
              <a:rPr lang="en-US" sz="2400" dirty="0">
                <a:solidFill>
                  <a:srgbClr val="000000">
                    <a:lumMod val="65000"/>
                    <a:lumOff val="35000"/>
                  </a:srgbClr>
                </a:solidFill>
                <a:hlinkClick r:id="rId5"/>
              </a:rPr>
              <a:t>http://blog.eldert.net/</a:t>
            </a:r>
            <a:endParaRPr lang="en-US" sz="240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800100" lvl="3" indent="0">
              <a:buNone/>
            </a:pPr>
            <a:r>
              <a:rPr lang="en-US" sz="2400" dirty="0">
                <a:solidFill>
                  <a:srgbClr val="000000">
                    <a:lumMod val="65000"/>
                    <a:lumOff val="35000"/>
                  </a:srgbClr>
                </a:solidFill>
                <a:hlinkClick r:id="rId6"/>
              </a:rPr>
              <a:t>http://blogs.biztalk360.com</a:t>
            </a:r>
            <a:endParaRPr lang="en-US" sz="24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28" name="Picture 4" descr="Afbeeldingsresultaat voor biztalk3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8" y="3057683"/>
            <a:ext cx="352419" cy="3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67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-7627" y="-1"/>
            <a:ext cx="12431076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511944" y="-91283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6318" b="1" kern="0" spc="-306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Think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2511944" y="2172347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nl-NL" sz="16318" b="1" kern="0" spc="-306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Share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2511944" y="4494307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nl-NL" sz="16318" b="1" kern="0" spc="-306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Move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-208619" y="572350"/>
            <a:ext cx="12853712" cy="5898540"/>
            <a:chOff x="-216524" y="566512"/>
            <a:chExt cx="12602822" cy="5416896"/>
          </a:xfrm>
        </p:grpSpPr>
        <p:cxnSp>
          <p:nvCxnSpPr>
            <p:cNvPr id="87" name="Rechte verbindingslijn 86"/>
            <p:cNvCxnSpPr/>
            <p:nvPr/>
          </p:nvCxnSpPr>
          <p:spPr>
            <a:xfrm>
              <a:off x="-216524" y="7169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hte verbindingslijn 87"/>
            <p:cNvCxnSpPr/>
            <p:nvPr/>
          </p:nvCxnSpPr>
          <p:spPr>
            <a:xfrm>
              <a:off x="-216524" y="8765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/>
            <p:cNvCxnSpPr/>
            <p:nvPr/>
          </p:nvCxnSpPr>
          <p:spPr>
            <a:xfrm>
              <a:off x="-216524" y="11957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/>
          </p:nvCxnSpPr>
          <p:spPr>
            <a:xfrm>
              <a:off x="-216524" y="15148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/>
          </p:nvCxnSpPr>
          <p:spPr>
            <a:xfrm>
              <a:off x="-216524" y="16744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/>
          </p:nvCxnSpPr>
          <p:spPr>
            <a:xfrm>
              <a:off x="-216524" y="18340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/>
          </p:nvCxnSpPr>
          <p:spPr>
            <a:xfrm>
              <a:off x="-216524" y="19936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/>
            <p:cNvCxnSpPr/>
            <p:nvPr/>
          </p:nvCxnSpPr>
          <p:spPr>
            <a:xfrm>
              <a:off x="-216524" y="21532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/>
            <p:cNvCxnSpPr/>
            <p:nvPr/>
          </p:nvCxnSpPr>
          <p:spPr>
            <a:xfrm>
              <a:off x="-216524" y="23128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/>
            <p:cNvCxnSpPr/>
            <p:nvPr/>
          </p:nvCxnSpPr>
          <p:spPr>
            <a:xfrm>
              <a:off x="-216524" y="24724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/>
            <p:cNvCxnSpPr/>
            <p:nvPr/>
          </p:nvCxnSpPr>
          <p:spPr>
            <a:xfrm>
              <a:off x="-216524" y="26320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/>
            <p:nvPr/>
          </p:nvCxnSpPr>
          <p:spPr>
            <a:xfrm>
              <a:off x="-216524" y="27916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/>
            <p:cNvCxnSpPr/>
            <p:nvPr/>
          </p:nvCxnSpPr>
          <p:spPr>
            <a:xfrm>
              <a:off x="-216524" y="29511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>
              <a:off x="-216524" y="31107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/>
            <p:cNvCxnSpPr/>
            <p:nvPr/>
          </p:nvCxnSpPr>
          <p:spPr>
            <a:xfrm>
              <a:off x="-216524" y="32703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/>
            <p:cNvCxnSpPr/>
            <p:nvPr/>
          </p:nvCxnSpPr>
          <p:spPr>
            <a:xfrm>
              <a:off x="-216524" y="34299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/>
            <p:nvPr/>
          </p:nvCxnSpPr>
          <p:spPr>
            <a:xfrm>
              <a:off x="-216524" y="35895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/>
            <p:cNvCxnSpPr/>
            <p:nvPr/>
          </p:nvCxnSpPr>
          <p:spPr>
            <a:xfrm>
              <a:off x="-216524" y="37491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/>
            <p:cNvCxnSpPr/>
            <p:nvPr/>
          </p:nvCxnSpPr>
          <p:spPr>
            <a:xfrm>
              <a:off x="-216524" y="39087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>
              <a:off x="-216524" y="40683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/>
            <p:nvPr/>
          </p:nvCxnSpPr>
          <p:spPr>
            <a:xfrm>
              <a:off x="-216524" y="42279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/>
            <p:cNvCxnSpPr/>
            <p:nvPr/>
          </p:nvCxnSpPr>
          <p:spPr>
            <a:xfrm>
              <a:off x="-216524" y="43875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/>
            <p:cNvCxnSpPr/>
            <p:nvPr/>
          </p:nvCxnSpPr>
          <p:spPr>
            <a:xfrm>
              <a:off x="-216524" y="45470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>
              <a:off x="-216524" y="48662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/>
            <p:cNvCxnSpPr/>
            <p:nvPr/>
          </p:nvCxnSpPr>
          <p:spPr>
            <a:xfrm>
              <a:off x="-216524" y="51854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/>
            <p:nvPr/>
          </p:nvCxnSpPr>
          <p:spPr>
            <a:xfrm>
              <a:off x="-216524" y="53450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/>
            <p:cNvCxnSpPr/>
            <p:nvPr/>
          </p:nvCxnSpPr>
          <p:spPr>
            <a:xfrm>
              <a:off x="-216524" y="55046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/>
            <p:cNvCxnSpPr/>
            <p:nvPr/>
          </p:nvCxnSpPr>
          <p:spPr>
            <a:xfrm>
              <a:off x="-216524" y="56642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/>
            <p:cNvCxnSpPr/>
            <p:nvPr/>
          </p:nvCxnSpPr>
          <p:spPr>
            <a:xfrm>
              <a:off x="-216524" y="5983408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/>
            <p:cNvCxnSpPr/>
            <p:nvPr/>
          </p:nvCxnSpPr>
          <p:spPr>
            <a:xfrm>
              <a:off x="-216524" y="58238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/>
            <p:cNvCxnSpPr/>
            <p:nvPr/>
          </p:nvCxnSpPr>
          <p:spPr>
            <a:xfrm>
              <a:off x="-216524" y="13552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/>
            <p:cNvCxnSpPr/>
            <p:nvPr/>
          </p:nvCxnSpPr>
          <p:spPr>
            <a:xfrm>
              <a:off x="-216524" y="47066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/>
            <p:cNvCxnSpPr/>
            <p:nvPr/>
          </p:nvCxnSpPr>
          <p:spPr>
            <a:xfrm>
              <a:off x="-216524" y="50258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/>
            <p:cNvCxnSpPr/>
            <p:nvPr/>
          </p:nvCxnSpPr>
          <p:spPr>
            <a:xfrm>
              <a:off x="-216524" y="10361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/>
            <p:cNvCxnSpPr/>
            <p:nvPr/>
          </p:nvCxnSpPr>
          <p:spPr>
            <a:xfrm>
              <a:off x="-216524" y="566512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" y="-1"/>
            <a:ext cx="12410424" cy="69945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hthoek 73" hidden="1"/>
          <p:cNvSpPr/>
          <p:nvPr/>
        </p:nvSpPr>
        <p:spPr>
          <a:xfrm>
            <a:off x="13025" y="3"/>
            <a:ext cx="8274291" cy="46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68" name="Rechthoek 67" hidden="1"/>
          <p:cNvSpPr/>
          <p:nvPr/>
        </p:nvSpPr>
        <p:spPr>
          <a:xfrm>
            <a:off x="8286101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69" name="Rechthoek 68" hidden="1"/>
          <p:cNvSpPr/>
          <p:nvPr/>
        </p:nvSpPr>
        <p:spPr>
          <a:xfrm>
            <a:off x="12216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0" name="Rechthoek 69" hidden="1"/>
          <p:cNvSpPr/>
          <p:nvPr/>
        </p:nvSpPr>
        <p:spPr>
          <a:xfrm>
            <a:off x="12216" y="2341926"/>
            <a:ext cx="4138158" cy="2310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1" name="Rechthoek 70" hidden="1"/>
          <p:cNvSpPr/>
          <p:nvPr/>
        </p:nvSpPr>
        <p:spPr>
          <a:xfrm>
            <a:off x="12216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2" name="Rechthoek 71" hidden="1"/>
          <p:cNvSpPr/>
          <p:nvPr/>
        </p:nvSpPr>
        <p:spPr>
          <a:xfrm>
            <a:off x="4149158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3" name="Rechthoek 72" hidden="1"/>
          <p:cNvSpPr/>
          <p:nvPr/>
        </p:nvSpPr>
        <p:spPr>
          <a:xfrm>
            <a:off x="8286101" y="2342523"/>
            <a:ext cx="4138158" cy="23094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5" name="Rechthoek 74" hidden="1"/>
          <p:cNvSpPr/>
          <p:nvPr/>
        </p:nvSpPr>
        <p:spPr>
          <a:xfrm>
            <a:off x="8286101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6" name="Rechthoek 75" hidden="1"/>
          <p:cNvSpPr/>
          <p:nvPr/>
        </p:nvSpPr>
        <p:spPr>
          <a:xfrm>
            <a:off x="4149158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57" name="GRID" hidden="1"/>
          <p:cNvGrpSpPr/>
          <p:nvPr/>
        </p:nvGrpSpPr>
        <p:grpSpPr>
          <a:xfrm>
            <a:off x="-461219" y="-340312"/>
            <a:ext cx="13358914" cy="7675148"/>
            <a:chOff x="-464194" y="-333669"/>
            <a:chExt cx="13098164" cy="7525338"/>
          </a:xfrm>
        </p:grpSpPr>
        <p:grpSp>
          <p:nvGrpSpPr>
            <p:cNvPr id="58" name="Groep 57"/>
            <p:cNvGrpSpPr/>
            <p:nvPr/>
          </p:nvGrpSpPr>
          <p:grpSpPr>
            <a:xfrm>
              <a:off x="0" y="-333669"/>
              <a:ext cx="12169775" cy="7525338"/>
              <a:chOff x="0" y="-333669"/>
              <a:chExt cx="12169775" cy="7525338"/>
            </a:xfrm>
          </p:grpSpPr>
          <p:cxnSp>
            <p:nvCxnSpPr>
              <p:cNvPr id="64" name="Rechte verbindingslijn 63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Rechte verbindingslijn 64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Rechte verbindingslijn 65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Rechte verbindingslijn 66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ep 58"/>
            <p:cNvGrpSpPr/>
            <p:nvPr/>
          </p:nvGrpSpPr>
          <p:grpSpPr>
            <a:xfrm rot="5400000">
              <a:off x="2655889" y="-3120080"/>
              <a:ext cx="6857997" cy="13098164"/>
              <a:chOff x="0" y="-333669"/>
              <a:chExt cx="12169775" cy="7525338"/>
            </a:xfrm>
          </p:grpSpPr>
          <p:cxnSp>
            <p:nvCxnSpPr>
              <p:cNvPr id="60" name="Rechte verbindingslijn 59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Rechte verbindingslijn 61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Rechte verbindingslijn 62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21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1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" ac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81" grpId="0"/>
      <p:bldP spid="81" grpId="1"/>
      <p:bldP spid="82" grpId="0"/>
      <p:bldP spid="82" grpId="1"/>
      <p:bldP spid="74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  <a:endParaRPr lang="nl-NL" dirty="0"/>
          </a:p>
        </p:txBody>
      </p:sp>
      <p:pic>
        <p:nvPicPr>
          <p:cNvPr id="3076" name="Picture 4" descr="Afbeeldingsresultaat voor irc 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431" y="1345630"/>
            <a:ext cx="8329612" cy="49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5EDACC78-3D3F-4296-91A8-C2F95FD3BBEE}"/>
              </a:ext>
            </a:extLst>
          </p:cNvPr>
          <p:cNvGrpSpPr/>
          <p:nvPr/>
        </p:nvGrpSpPr>
        <p:grpSpPr>
          <a:xfrm>
            <a:off x="4074886" y="1088855"/>
            <a:ext cx="4286703" cy="4286703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xmlns="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xmlns="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xmlns="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xmlns="" id="{FA60D946-0232-4905-AA5D-3171FC0E8660}"/>
              </a:ext>
            </a:extLst>
          </p:cNvPr>
          <p:cNvGrpSpPr/>
          <p:nvPr/>
        </p:nvGrpSpPr>
        <p:grpSpPr>
          <a:xfrm>
            <a:off x="4599548" y="2293751"/>
            <a:ext cx="3237381" cy="1876911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xmlns="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xmlns="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2856">
                  <a:solidFill>
                    <a:srgbClr val="FFFFFF"/>
                  </a:solidFill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xmlns="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xmlns="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2856">
                    <a:solidFill>
                      <a:srgbClr val="FFFFFF"/>
                    </a:solidFill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xmlns="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xmlns="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97"/>
                    <a:endParaRPr lang="en-US" sz="2856">
                      <a:solidFill>
                        <a:srgbClr val="FFFFFF"/>
                      </a:solidFill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xmlns="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xmlns="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/>
                      <a:endParaRPr lang="en-US" sz="2856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xmlns="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xmlns="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xmlns="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xmlns="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xmlns="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xmlns="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xmlns="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xmlns="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xmlns="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xmlns="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xmlns="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xmlns="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xmlns="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xmlns="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xmlns="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xmlns="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xmlns="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xmlns="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xmlns="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xmlns="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xmlns="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xmlns="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 defTabSz="932597"/>
              <a:r>
                <a:rPr lang="en-US" sz="2856" dirty="0">
                  <a:solidFill>
                    <a:srgbClr val="EAEAEA">
                      <a:lumMod val="10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4B2579F7-4CEA-4C5E-A95A-B73B227BF174}"/>
              </a:ext>
            </a:extLst>
          </p:cNvPr>
          <p:cNvSpPr/>
          <p:nvPr/>
        </p:nvSpPr>
        <p:spPr bwMode="auto">
          <a:xfrm>
            <a:off x="7942736" y="2699641"/>
            <a:ext cx="2115376" cy="29459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7E53B5BF-7B86-49D2-A4D1-7458BD50F0CC}"/>
              </a:ext>
            </a:extLst>
          </p:cNvPr>
          <p:cNvSpPr/>
          <p:nvPr/>
        </p:nvSpPr>
        <p:spPr bwMode="auto">
          <a:xfrm>
            <a:off x="7697313" y="1335095"/>
            <a:ext cx="1393997" cy="765716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04FD0E7-A968-4FEB-AADC-11450F7FAA30}"/>
              </a:ext>
            </a:extLst>
          </p:cNvPr>
          <p:cNvSpPr/>
          <p:nvPr/>
        </p:nvSpPr>
        <p:spPr>
          <a:xfrm>
            <a:off x="467184" y="5773021"/>
            <a:ext cx="2871436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 Endpoint</a:t>
            </a:r>
          </a:p>
          <a:p>
            <a:pPr defTabSz="951028" fontAlgn="base">
              <a:spcBef>
                <a:spcPts val="306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  <a:hlinkClick r:id="rId2"/>
              </a:rPr>
              <a:t>Direct Line Protocol</a:t>
            </a:r>
            <a:endParaRPr lang="en-US" sz="1632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8DC93883-0C12-4D23-8506-A1E1419CB654}"/>
              </a:ext>
            </a:extLst>
          </p:cNvPr>
          <p:cNvSpPr/>
          <p:nvPr/>
        </p:nvSpPr>
        <p:spPr>
          <a:xfrm>
            <a:off x="3929376" y="5773021"/>
            <a:ext cx="2645324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6AE6C37D-E2B3-4C70-8B98-B168340F0CAC}"/>
              </a:ext>
            </a:extLst>
          </p:cNvPr>
          <p:cNvSpPr/>
          <p:nvPr/>
        </p:nvSpPr>
        <p:spPr>
          <a:xfrm>
            <a:off x="7165456" y="5773023"/>
            <a:ext cx="2041910" cy="876647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C6AA8912-8BDF-4F1B-9E5C-4E9828DCEEE2}"/>
              </a:ext>
            </a:extLst>
          </p:cNvPr>
          <p:cNvSpPr/>
          <p:nvPr/>
        </p:nvSpPr>
        <p:spPr>
          <a:xfrm>
            <a:off x="9798125" y="5773023"/>
            <a:ext cx="2171166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DDA15C0-E502-40CE-8DC2-2060D6D79AE7}"/>
              </a:ext>
            </a:extLst>
          </p:cNvPr>
          <p:cNvCxnSpPr/>
          <p:nvPr/>
        </p:nvCxnSpPr>
        <p:spPr>
          <a:xfrm>
            <a:off x="3633998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A388E534-80CC-4D3F-9CAB-CC18BF429FDA}"/>
              </a:ext>
            </a:extLst>
          </p:cNvPr>
          <p:cNvCxnSpPr/>
          <p:nvPr/>
        </p:nvCxnSpPr>
        <p:spPr>
          <a:xfrm>
            <a:off x="6870078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682A2ED2-308C-4275-837D-1D9B0885C5E9}"/>
              </a:ext>
            </a:extLst>
          </p:cNvPr>
          <p:cNvCxnSpPr/>
          <p:nvPr/>
        </p:nvCxnSpPr>
        <p:spPr>
          <a:xfrm>
            <a:off x="9502745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C0201BC2-800E-4354-8058-93BC8E79784E}"/>
              </a:ext>
            </a:extLst>
          </p:cNvPr>
          <p:cNvGrpSpPr/>
          <p:nvPr/>
        </p:nvGrpSpPr>
        <p:grpSpPr>
          <a:xfrm>
            <a:off x="8181939" y="3635838"/>
            <a:ext cx="1725163" cy="2077670"/>
            <a:chOff x="1888714" y="1585976"/>
            <a:chExt cx="1691490" cy="20371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8F35858-F629-402E-94DF-8F760CBADA7F}"/>
                </a:ext>
              </a:extLst>
            </p:cNvPr>
            <p:cNvSpPr/>
            <p:nvPr/>
          </p:nvSpPr>
          <p:spPr>
            <a:xfrm>
              <a:off x="1888714" y="3279600"/>
              <a:ext cx="1691490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xmlns="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37D10252-5403-4304-B658-EE8BEC8310B2}"/>
              </a:ext>
            </a:extLst>
          </p:cNvPr>
          <p:cNvGrpSpPr/>
          <p:nvPr/>
        </p:nvGrpSpPr>
        <p:grpSpPr>
          <a:xfrm>
            <a:off x="8395491" y="420287"/>
            <a:ext cx="3533224" cy="1651195"/>
            <a:chOff x="8230756" y="412084"/>
            <a:chExt cx="3464260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EAEAEA">
                      <a:lumMod val="10000"/>
                    </a:srgbClr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38CF5552-364D-4B5E-85E6-E8BE23586CF2}"/>
                </a:ext>
              </a:extLst>
            </p:cNvPr>
            <p:cNvSpPr/>
            <p:nvPr/>
          </p:nvSpPr>
          <p:spPr>
            <a:xfrm>
              <a:off x="9863681" y="1052290"/>
              <a:ext cx="1831335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xmlns="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67129EEF-C248-4152-B528-46EB33D587B2}"/>
              </a:ext>
            </a:extLst>
          </p:cNvPr>
          <p:cNvSpPr/>
          <p:nvPr/>
        </p:nvSpPr>
        <p:spPr bwMode="auto">
          <a:xfrm flipV="1">
            <a:off x="7051509" y="4741541"/>
            <a:ext cx="1242992" cy="136339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917C761D-D8B2-454C-9CD0-7D29CC5B17C5}"/>
              </a:ext>
            </a:extLst>
          </p:cNvPr>
          <p:cNvGrpSpPr/>
          <p:nvPr/>
        </p:nvGrpSpPr>
        <p:grpSpPr>
          <a:xfrm>
            <a:off x="1130793" y="1970491"/>
            <a:ext cx="1671010" cy="2007626"/>
            <a:chOff x="8984518" y="2407700"/>
            <a:chExt cx="1638394" cy="196843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rgbClr val="5C2D9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49C646E0-9F3C-45ED-BC2D-3D4BF01E8A12}"/>
                </a:ext>
              </a:extLst>
            </p:cNvPr>
            <p:cNvSpPr/>
            <p:nvPr/>
          </p:nvSpPr>
          <p:spPr>
            <a:xfrm>
              <a:off x="9051648" y="4032647"/>
              <a:ext cx="1571264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xmlns="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xmlns="" id="{27993AFC-8176-4B79-8C3F-AC47F7A82A8B}"/>
              </a:ext>
            </a:extLst>
          </p:cNvPr>
          <p:cNvSpPr/>
          <p:nvPr/>
        </p:nvSpPr>
        <p:spPr bwMode="auto">
          <a:xfrm rot="10800000">
            <a:off x="2742115" y="3000550"/>
            <a:ext cx="1352211" cy="153335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pic>
        <p:nvPicPr>
          <p:cNvPr id="1026" name="Picture 2" descr="Image result for Swagger api">
            <a:hlinkClick r:id="rId3"/>
            <a:extLst>
              <a:ext uri="{FF2B5EF4-FFF2-40B4-BE49-F238E27FC236}">
                <a16:creationId xmlns:a16="http://schemas.microsoft.com/office/drawing/2014/main" xmlns="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67" y="6000888"/>
            <a:ext cx="479868" cy="47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A80922EB-B550-481D-BB9B-1AF2D2A4DB84}"/>
              </a:ext>
            </a:extLst>
          </p:cNvPr>
          <p:cNvGrpSpPr/>
          <p:nvPr/>
        </p:nvGrpSpPr>
        <p:grpSpPr>
          <a:xfrm>
            <a:off x="8045200" y="6248642"/>
            <a:ext cx="424498" cy="424498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xmlns="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5CC05C78-FC09-4E36-867D-330D0DD0063A}"/>
              </a:ext>
            </a:extLst>
          </p:cNvPr>
          <p:cNvGrpSpPr/>
          <p:nvPr/>
        </p:nvGrpSpPr>
        <p:grpSpPr>
          <a:xfrm>
            <a:off x="7379510" y="6248642"/>
            <a:ext cx="424498" cy="424498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xmlns="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6F63D19-9C42-4677-8DD2-9CABDC6C008F}"/>
              </a:ext>
            </a:extLst>
          </p:cNvPr>
          <p:cNvGrpSpPr/>
          <p:nvPr/>
        </p:nvGrpSpPr>
        <p:grpSpPr>
          <a:xfrm>
            <a:off x="8710891" y="6248642"/>
            <a:ext cx="424498" cy="424498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6C37C5F8-83B9-431B-892C-26E82E7DE4E4}"/>
              </a:ext>
            </a:extLst>
          </p:cNvPr>
          <p:cNvGrpSpPr/>
          <p:nvPr/>
        </p:nvGrpSpPr>
        <p:grpSpPr>
          <a:xfrm>
            <a:off x="9998138" y="2230912"/>
            <a:ext cx="1730983" cy="2007626"/>
            <a:chOff x="8925716" y="2407700"/>
            <a:chExt cx="1697196" cy="1968439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rgbClr val="5C2D9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D13E5993-020B-4F41-BC0C-DD6FCF7836BC}"/>
                </a:ext>
              </a:extLst>
            </p:cNvPr>
            <p:cNvSpPr/>
            <p:nvPr/>
          </p:nvSpPr>
          <p:spPr>
            <a:xfrm>
              <a:off x="8925716" y="4032647"/>
              <a:ext cx="1697196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xmlns="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AB30264-B4DB-4B9F-9D79-DF52A8A4E0E4}"/>
              </a:ext>
            </a:extLst>
          </p:cNvPr>
          <p:cNvGrpSpPr/>
          <p:nvPr/>
        </p:nvGrpSpPr>
        <p:grpSpPr>
          <a:xfrm>
            <a:off x="6487289" y="3441819"/>
            <a:ext cx="589671" cy="2780857"/>
            <a:chOff x="6359800" y="3374639"/>
            <a:chExt cx="578161" cy="272657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tx1">
                  <a:lumMod val="75000"/>
                </a:scheme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166"/>
              <a:chOff x="6359800" y="5481051"/>
              <a:chExt cx="578161" cy="620166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xmlns="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597"/>
                <a:endParaRPr lang="en-US" sz="1224" dirty="0" err="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xmlns="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298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wrap="square" lIns="46630" tIns="0" rIns="0" bIns="0" rtlCol="0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816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3</a:t>
                </a:r>
                <a:r>
                  <a:rPr lang="en-US" sz="816" baseline="3000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rd</a:t>
                </a:r>
                <a:r>
                  <a:rPr lang="en-US" sz="816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 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xmlns="" id="{E723B628-7348-4030-8198-6A6409E55AB6}"/>
              </a:ext>
            </a:extLst>
          </p:cNvPr>
          <p:cNvSpPr/>
          <p:nvPr/>
        </p:nvSpPr>
        <p:spPr bwMode="auto">
          <a:xfrm flipH="1">
            <a:off x="6348864" y="3374210"/>
            <a:ext cx="362679" cy="1936447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9B8958EC-95EE-43E3-8894-B0899FF8A109}"/>
              </a:ext>
            </a:extLst>
          </p:cNvPr>
          <p:cNvSpPr/>
          <p:nvPr/>
        </p:nvSpPr>
        <p:spPr bwMode="auto">
          <a:xfrm>
            <a:off x="6962928" y="3374210"/>
            <a:ext cx="362679" cy="1936447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xmlns="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293167" y="2800695"/>
            <a:ext cx="1195163" cy="1380091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xmlns="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530931" y="2512209"/>
            <a:ext cx="383593" cy="312792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xmlns="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8914524" y="2512209"/>
            <a:ext cx="386763" cy="312792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xmlns="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398507" y="1932062"/>
            <a:ext cx="136319" cy="256786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xmlns="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297393" y="1932062"/>
            <a:ext cx="136319" cy="256786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xmlns="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16" y="1519938"/>
            <a:ext cx="1054619" cy="104193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xmlns="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490775" y="1846467"/>
            <a:ext cx="843272" cy="431146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xmlns="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9518" y="2369548"/>
            <a:ext cx="58120" cy="5706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xmlns="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10" y="2369548"/>
            <a:ext cx="57064" cy="5706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xmlns="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8738050" y="2398081"/>
            <a:ext cx="351892" cy="35929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xmlns="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8562" y="1953197"/>
            <a:ext cx="179644" cy="17858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xmlns="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626" y="2010261"/>
            <a:ext cx="64461" cy="6446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xmlns="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581" y="1953197"/>
            <a:ext cx="179644" cy="17858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xmlns="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701" y="2010261"/>
            <a:ext cx="64461" cy="6446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xmlns="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279429" y="2650639"/>
            <a:ext cx="1273362" cy="1113795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xmlns="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354457" y="4394245"/>
            <a:ext cx="262069" cy="277921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xmlns="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140665" y="4394245"/>
            <a:ext cx="261013" cy="277921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xmlns="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329095" y="4081453"/>
            <a:ext cx="1115909" cy="299055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xmlns="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329095" y="4170218"/>
            <a:ext cx="1115909" cy="181758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xmlns="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423145" y="4380508"/>
            <a:ext cx="914073" cy="288488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xmlns="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1199" y="4323446"/>
            <a:ext cx="28532" cy="25362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xmlns="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596" y="4327672"/>
            <a:ext cx="13738" cy="16908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xmlns="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767" y="4334013"/>
            <a:ext cx="7397" cy="4226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xmlns="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802" y="4305481"/>
            <a:ext cx="46497" cy="46497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xmlns="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029" y="4312878"/>
            <a:ext cx="35929" cy="35929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xmlns="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412" y="4145914"/>
            <a:ext cx="244106" cy="24516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xmlns="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979" y="4156481"/>
            <a:ext cx="222970" cy="22085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xmlns="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476" y="4202978"/>
            <a:ext cx="133148" cy="13103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D8A15AC-0EC9-445C-A7B2-B4E4EF32EBBF}"/>
              </a:ext>
            </a:extLst>
          </p:cNvPr>
          <p:cNvGrpSpPr/>
          <p:nvPr/>
        </p:nvGrpSpPr>
        <p:grpSpPr>
          <a:xfrm>
            <a:off x="9293031" y="2749104"/>
            <a:ext cx="945587" cy="1834784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xmlns="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xmlns="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xmlns="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xmlns="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xmlns="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xmlns="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xmlns="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xmlns="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xmlns="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xmlns="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xmlns="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xmlns="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xmlns="" id="{93E95964-4CAC-408C-85CE-E8AF61609942}"/>
              </a:ext>
            </a:extLst>
          </p:cNvPr>
          <p:cNvGrpSpPr/>
          <p:nvPr/>
        </p:nvGrpSpPr>
        <p:grpSpPr>
          <a:xfrm>
            <a:off x="7981431" y="4668996"/>
            <a:ext cx="674194" cy="2269858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xmlns="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xmlns="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xmlns="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xmlns="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xmlns="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xmlns="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xmlns="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xmlns="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xmlns="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xmlns="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xmlns="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xmlns="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xmlns="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xmlns="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xmlns="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xmlns="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xmlns="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xmlns="" id="{1A8046BB-3C73-4B9E-AA76-EE4F8E367EED}"/>
              </a:ext>
            </a:extLst>
          </p:cNvPr>
          <p:cNvGrpSpPr/>
          <p:nvPr/>
        </p:nvGrpSpPr>
        <p:grpSpPr>
          <a:xfrm flipH="1">
            <a:off x="9081558" y="4668996"/>
            <a:ext cx="674194" cy="2269858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xmlns="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xmlns="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xmlns="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xmlns="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xmlns="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xmlns="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xmlns="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xmlns="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xmlns="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xmlns="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xmlns="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xmlns="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xmlns="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xmlns="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xmlns="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xmlns="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xmlns="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xmlns="" id="{487ED281-CD4E-4E78-AEAA-402B3B92A053}"/>
              </a:ext>
            </a:extLst>
          </p:cNvPr>
          <p:cNvGrpSpPr/>
          <p:nvPr/>
        </p:nvGrpSpPr>
        <p:grpSpPr>
          <a:xfrm>
            <a:off x="11519608" y="5651380"/>
            <a:ext cx="915985" cy="1343145"/>
            <a:chOff x="7742940" y="9595076"/>
            <a:chExt cx="1012665" cy="1484910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xmlns="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6"/>
              <a:ext cx="847595" cy="1484910"/>
              <a:chOff x="6049963" y="5249863"/>
              <a:chExt cx="415925" cy="728663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6750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xmlns="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6063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xmlns="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xmlns="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xmlns="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xmlns="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xmlns="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xmlns="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xmlns="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xmlns="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xmlns="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xmlns="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xmlns="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xmlns="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xmlns="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xmlns="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xmlns="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xmlns="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xmlns="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xmlns="" id="{A47627F1-6B34-423D-8E43-91658088A8FC}"/>
              </a:ext>
            </a:extLst>
          </p:cNvPr>
          <p:cNvGrpSpPr/>
          <p:nvPr/>
        </p:nvGrpSpPr>
        <p:grpSpPr>
          <a:xfrm>
            <a:off x="882" y="6122159"/>
            <a:ext cx="2799097" cy="882728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xmlns="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xmlns="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xmlns="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xmlns="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xmlns="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xmlns="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xmlns="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xmlns="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xmlns="" id="{B9D051C2-9D73-495D-A70E-2D415291C8B0}"/>
              </a:ext>
            </a:extLst>
          </p:cNvPr>
          <p:cNvSpPr/>
          <p:nvPr/>
        </p:nvSpPr>
        <p:spPr bwMode="auto">
          <a:xfrm>
            <a:off x="882" y="6883183"/>
            <a:ext cx="12434711" cy="111341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2" name="Text Placeholder 1">
            <a:extLst>
              <a:ext uri="{FF2B5EF4-FFF2-40B4-BE49-F238E27FC236}">
                <a16:creationId xmlns:a16="http://schemas.microsoft.com/office/drawing/2014/main" xmlns="" id="{0F28F105-3A33-4A32-8D2B-42EECDB6C3A2}"/>
              </a:ext>
            </a:extLst>
          </p:cNvPr>
          <p:cNvSpPr txBox="1">
            <a:spLocks/>
          </p:cNvSpPr>
          <p:nvPr/>
        </p:nvSpPr>
        <p:spPr>
          <a:xfrm>
            <a:off x="534443" y="4819637"/>
            <a:ext cx="4960393" cy="1638706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Start Simple. Add Complexity. No dead-ends.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Bot adapts to the user, based on context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Composable and intelligent controls to manage complexity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916F098-F32A-40D9-AED0-7C0E90AC46B1}"/>
              </a:ext>
            </a:extLst>
          </p:cNvPr>
          <p:cNvGrpSpPr/>
          <p:nvPr/>
        </p:nvGrpSpPr>
        <p:grpSpPr>
          <a:xfrm>
            <a:off x="8545293" y="1562295"/>
            <a:ext cx="664755" cy="290512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xmlns="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xmlns="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xmlns="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xmlns="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xmlns="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xmlns="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xmlns="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xmlns="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xmlns="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xmlns="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xmlns="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xmlns="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xmlns="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xmlns="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xmlns="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xmlns="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xmlns="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xmlns="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xmlns="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xmlns="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xmlns="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xmlns="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091" y="3047855"/>
            <a:ext cx="899805" cy="3881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 defTabSz="932597"/>
            <a:r>
              <a:rPr lang="en-US" sz="1122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xmlns="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95" y="3198417"/>
            <a:ext cx="459541" cy="459542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xmlns="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890" y="3903207"/>
            <a:ext cx="1097946" cy="199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932597"/>
            <a:r>
              <a:rPr lang="en-US" sz="1122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xmlns="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8896517" y="3766037"/>
            <a:ext cx="0" cy="186521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xmlns="" id="{42F2531A-B02D-46AC-A244-EAF54F90B6F4}"/>
              </a:ext>
            </a:extLst>
          </p:cNvPr>
          <p:cNvGrpSpPr/>
          <p:nvPr/>
        </p:nvGrpSpPr>
        <p:grpSpPr>
          <a:xfrm>
            <a:off x="9285037" y="4505107"/>
            <a:ext cx="1928489" cy="1327865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xmlns="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xmlns="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xmlns="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xmlns="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xmlns="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xmlns="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xmlns="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xmlns="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xmlns="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xmlns="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xmlns="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xmlns="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xmlns="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xmlns="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xmlns="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xmlns="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xmlns="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xmlns="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xmlns="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xmlns="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xmlns="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xmlns="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xmlns="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xmlns="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xmlns="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xmlns="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xmlns="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xmlns="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xmlns="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xmlns="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xmlns="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xmlns="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xmlns="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xmlns="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 err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14" b="1" dirty="0">
                <a:solidFill>
                  <a:srgbClr val="EAEAEA">
                    <a:lumMod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xmlns="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xmlns="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xmlns="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9941908" y="4368806"/>
            <a:ext cx="136319" cy="35928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xmlns="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053413" y="4338485"/>
            <a:ext cx="147943" cy="369856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xmlns="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178528" y="4331905"/>
            <a:ext cx="151113" cy="351892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ED1A66F-CCEC-4CB5-AA60-4028A7673606}"/>
              </a:ext>
            </a:extLst>
          </p:cNvPr>
          <p:cNvSpPr/>
          <p:nvPr/>
        </p:nvSpPr>
        <p:spPr>
          <a:xfrm>
            <a:off x="9386697" y="2839261"/>
            <a:ext cx="194555" cy="1921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32597"/>
            <a:r>
              <a:rPr lang="en-US" sz="1224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F094D15-7B75-4055-AA52-A5AAFB984B7B}"/>
              </a:ext>
            </a:extLst>
          </p:cNvPr>
          <p:cNvGrpSpPr/>
          <p:nvPr/>
        </p:nvGrpSpPr>
        <p:grpSpPr>
          <a:xfrm>
            <a:off x="6504046" y="2717778"/>
            <a:ext cx="1974939" cy="898367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xmlns="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xmlns="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xmlns="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xmlns="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xmlns="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xmlns="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xmlns="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xmlns="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xmlns="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xmlns="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xmlns="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xmlns="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xmlns="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xmlns="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xmlns="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xmlns="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xmlns="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xmlns="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xmlns="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xmlns="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xmlns="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xmlns="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xmlns="" id="{C09048CB-D689-4900-B62A-62E0209B928D}"/>
              </a:ext>
            </a:extLst>
          </p:cNvPr>
          <p:cNvSpPr/>
          <p:nvPr/>
        </p:nvSpPr>
        <p:spPr>
          <a:xfrm flipH="1">
            <a:off x="10491251" y="1711019"/>
            <a:ext cx="1487777" cy="109649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46630" tIns="46630" rIns="46630" bIns="46630" anchor="ctr">
            <a:noAutofit/>
          </a:bodyPr>
          <a:lstStyle/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Customer’s</a:t>
            </a:r>
          </a:p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 Business Logic &amp;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xmlns="" id="{D89A3EFB-B7EF-4CE9-8DCB-3161F4707601}"/>
              </a:ext>
            </a:extLst>
          </p:cNvPr>
          <p:cNvSpPr/>
          <p:nvPr/>
        </p:nvSpPr>
        <p:spPr bwMode="auto">
          <a:xfrm>
            <a:off x="9551288" y="2035362"/>
            <a:ext cx="893263" cy="226223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xmlns="" id="{ABA20B57-80DF-44AC-BF3F-F1B7243F4CC6}"/>
              </a:ext>
            </a:extLst>
          </p:cNvPr>
          <p:cNvSpPr/>
          <p:nvPr/>
        </p:nvSpPr>
        <p:spPr>
          <a:xfrm flipH="1">
            <a:off x="6592879" y="2142332"/>
            <a:ext cx="1505295" cy="5496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tx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1C5E9B17-D627-433A-B6B5-43D01A7949B2}"/>
              </a:ext>
            </a:extLst>
          </p:cNvPr>
          <p:cNvSpPr/>
          <p:nvPr/>
        </p:nvSpPr>
        <p:spPr bwMode="auto">
          <a:xfrm>
            <a:off x="7891710" y="1683866"/>
            <a:ext cx="578278" cy="422954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xmlns="" id="{7A166D68-ACC7-484E-8D17-66758AF5A6EC}"/>
              </a:ext>
            </a:extLst>
          </p:cNvPr>
          <p:cNvSpPr txBox="1"/>
          <p:nvPr/>
        </p:nvSpPr>
        <p:spPr>
          <a:xfrm>
            <a:off x="7055468" y="4628572"/>
            <a:ext cx="589671" cy="11522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Chat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8494F98-437D-4232-ABA9-F3E076B575B6}"/>
              </a:ext>
            </a:extLst>
          </p:cNvPr>
          <p:cNvGrpSpPr/>
          <p:nvPr/>
        </p:nvGrpSpPr>
        <p:grpSpPr>
          <a:xfrm>
            <a:off x="7138054" y="4146831"/>
            <a:ext cx="424498" cy="424498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xmlns="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1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xmlns="" id="{DBCF50DE-2F95-406A-931F-7B865473D7CD}"/>
              </a:ext>
            </a:extLst>
          </p:cNvPr>
          <p:cNvSpPr/>
          <p:nvPr/>
        </p:nvSpPr>
        <p:spPr bwMode="auto">
          <a:xfrm>
            <a:off x="6137702" y="4893562"/>
            <a:ext cx="424498" cy="424498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xmlns="" id="{B94C2952-688F-4953-B8B9-01638B7268CB}"/>
              </a:ext>
            </a:extLst>
          </p:cNvPr>
          <p:cNvSpPr txBox="1"/>
          <p:nvPr/>
        </p:nvSpPr>
        <p:spPr>
          <a:xfrm>
            <a:off x="6055116" y="5375303"/>
            <a:ext cx="589671" cy="115229"/>
          </a:xfrm>
          <a:prstGeom prst="rect">
            <a:avLst/>
          </a:prstGeom>
          <a:noFill/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xmlns="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7122" y="4982983"/>
            <a:ext cx="245657" cy="245657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A5FE0B3-A418-40AF-A7F2-A9E638B0CA26}"/>
              </a:ext>
            </a:extLst>
          </p:cNvPr>
          <p:cNvGrpSpPr/>
          <p:nvPr/>
        </p:nvGrpSpPr>
        <p:grpSpPr>
          <a:xfrm>
            <a:off x="6055116" y="4146831"/>
            <a:ext cx="589671" cy="596970"/>
            <a:chOff x="5851487" y="4065890"/>
            <a:chExt cx="578161" cy="585318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xmlns="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298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xmlns="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xmlns="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304"/>
                <a:endParaRPr lang="en-US" sz="1836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xmlns="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xmlns="" id="{CC5D64BE-4088-4A7B-88B1-84258643B80F}"/>
              </a:ext>
            </a:extLst>
          </p:cNvPr>
          <p:cNvSpPr txBox="1"/>
          <p:nvPr/>
        </p:nvSpPr>
        <p:spPr>
          <a:xfrm>
            <a:off x="7055468" y="5375303"/>
            <a:ext cx="589671" cy="115229"/>
          </a:xfrm>
          <a:prstGeom prst="rect">
            <a:avLst/>
          </a:prstGeom>
          <a:noFill/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96B16878-F4B8-4148-85A2-8A5BC158D019}"/>
              </a:ext>
            </a:extLst>
          </p:cNvPr>
          <p:cNvGrpSpPr/>
          <p:nvPr/>
        </p:nvGrpSpPr>
        <p:grpSpPr>
          <a:xfrm>
            <a:off x="7138054" y="4893562"/>
            <a:ext cx="424498" cy="424498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xmlns="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xmlns="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tx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>
                <a:defRPr/>
              </a:pPr>
              <a:endParaRPr lang="en-US" sz="1071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F7688B24-CF01-4229-97C5-0811E131E3B4}"/>
              </a:ext>
            </a:extLst>
          </p:cNvPr>
          <p:cNvSpPr/>
          <p:nvPr/>
        </p:nvSpPr>
        <p:spPr bwMode="auto">
          <a:xfrm>
            <a:off x="5472978" y="3248671"/>
            <a:ext cx="1025247" cy="2167840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xmlns="" id="{130E20AB-F2B8-461C-87E7-0A334E6A268E}"/>
              </a:ext>
            </a:extLst>
          </p:cNvPr>
          <p:cNvSpPr txBox="1"/>
          <p:nvPr/>
        </p:nvSpPr>
        <p:spPr>
          <a:xfrm>
            <a:off x="5177194" y="5375304"/>
            <a:ext cx="589671" cy="230457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xmlns="" id="{A2CD193A-1512-4343-B858-50C3E7319CEC}"/>
              </a:ext>
            </a:extLst>
          </p:cNvPr>
          <p:cNvSpPr/>
          <p:nvPr/>
        </p:nvSpPr>
        <p:spPr bwMode="auto">
          <a:xfrm>
            <a:off x="5259780" y="4893562"/>
            <a:ext cx="424498" cy="424498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 dirty="0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181F20D8-7CA2-41DA-B502-DB28BF1089BD}"/>
              </a:ext>
            </a:extLst>
          </p:cNvPr>
          <p:cNvGrpSpPr/>
          <p:nvPr/>
        </p:nvGrpSpPr>
        <p:grpSpPr>
          <a:xfrm>
            <a:off x="5177194" y="4146831"/>
            <a:ext cx="589671" cy="596970"/>
            <a:chOff x="5075277" y="4065890"/>
            <a:chExt cx="578161" cy="585318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xmlns="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298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xmlns="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304"/>
                <a:endParaRPr lang="en-US" sz="1836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xmlns="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xmlns="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636" y="4985419"/>
            <a:ext cx="240787" cy="240787"/>
          </a:xfrm>
          <a:prstGeom prst="rect">
            <a:avLst/>
          </a:prstGeom>
          <a:ln>
            <a:noFill/>
          </a:ln>
        </p:spPr>
      </p:pic>
      <p:sp>
        <p:nvSpPr>
          <p:cNvPr id="249" name="Text Placeholder 1">
            <a:extLst>
              <a:ext uri="{FF2B5EF4-FFF2-40B4-BE49-F238E27FC236}">
                <a16:creationId xmlns:a16="http://schemas.microsoft.com/office/drawing/2014/main" xmlns="" id="{1BED4373-A24D-41FB-BBFC-469175CBCDE0}"/>
              </a:ext>
            </a:extLst>
          </p:cNvPr>
          <p:cNvSpPr txBox="1">
            <a:spLocks/>
          </p:cNvSpPr>
          <p:nvPr/>
        </p:nvSpPr>
        <p:spPr>
          <a:xfrm>
            <a:off x="534443" y="1337134"/>
            <a:ext cx="4324230" cy="1544891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What? 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Tools for building REST Web Sites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Services to enrich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Mechanisms for receive events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Data to debug and analyze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xmlns="" id="{A330C695-61A0-4EEC-91B8-28EA02D24230}"/>
              </a:ext>
            </a:extLst>
          </p:cNvPr>
          <p:cNvSpPr txBox="1">
            <a:spLocks/>
          </p:cNvSpPr>
          <p:nvPr/>
        </p:nvSpPr>
        <p:spPr>
          <a:xfrm>
            <a:off x="534443" y="2974853"/>
            <a:ext cx="4324230" cy="1751954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Why? 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Implements standard protocols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Modeling conversations is hard. Tools help! 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UI across multiple canvases is hard. Cards rock! 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Language Understanding is hard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Common and well understood patterns</a:t>
            </a:r>
          </a:p>
        </p:txBody>
      </p:sp>
    </p:spTree>
    <p:extLst>
      <p:ext uri="{BB962C8B-B14F-4D97-AF65-F5344CB8AC3E}">
        <p14:creationId xmlns:p14="http://schemas.microsoft.com/office/powerpoint/2010/main" val="1449521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5" y="1739654"/>
            <a:ext cx="4610743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10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2516050"/>
            <a:ext cx="3372321" cy="1962424"/>
          </a:xfrm>
          <a:prstGeom prst="rect">
            <a:avLst/>
          </a:prstGeom>
        </p:spPr>
      </p:pic>
      <p:pic>
        <p:nvPicPr>
          <p:cNvPr id="1026" name="Picture 2" descr="Afbeeldingsresultaat voor ge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02" y="2868611"/>
            <a:ext cx="1924437" cy="1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2616076"/>
            <a:ext cx="291505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5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363662"/>
            <a:ext cx="11887199" cy="4949047"/>
          </a:xfrm>
        </p:spPr>
        <p:txBody>
          <a:bodyPr/>
          <a:lstStyle/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Serializable</a:t>
            </a:r>
            <a:r>
              <a:rPr lang="nl-NL" sz="1800" dirty="0">
                <a:solidFill>
                  <a:srgbClr val="000000"/>
                </a:solidFill>
              </a:rPr>
              <a:t>]</a:t>
            </a:r>
          </a:p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class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8B"/>
                </a:solidFill>
              </a:rPr>
              <a:t>EchoDialog</a:t>
            </a:r>
            <a:r>
              <a:rPr lang="nl-NL" sz="1800" dirty="0">
                <a:solidFill>
                  <a:srgbClr val="000000"/>
                </a:solidFill>
              </a:rPr>
              <a:t> : </a:t>
            </a:r>
            <a:r>
              <a:rPr lang="nl-NL" sz="1800" dirty="0">
                <a:solidFill>
                  <a:srgbClr val="00008B"/>
                </a:solidFill>
              </a:rPr>
              <a:t>IDialog</a:t>
            </a:r>
            <a:r>
              <a:rPr lang="nl-NL" sz="1800" dirty="0">
                <a:solidFill>
                  <a:srgbClr val="000000"/>
                </a:solidFill>
              </a:rPr>
              <a:t>&lt;</a:t>
            </a:r>
            <a:r>
              <a:rPr lang="nl-NL" sz="1800" dirty="0">
                <a:solidFill>
                  <a:srgbClr val="0000FF"/>
                </a:solidFill>
              </a:rPr>
              <a:t>object</a:t>
            </a:r>
            <a:r>
              <a:rPr lang="nl-NL" sz="1800" dirty="0">
                <a:solidFill>
                  <a:srgbClr val="000000"/>
                </a:solidFill>
              </a:rPr>
              <a:t>&gt;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{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</a:t>
            </a:r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async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8B"/>
                </a:solidFill>
              </a:rPr>
              <a:t>Task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8B8B"/>
                </a:solidFill>
              </a:rPr>
              <a:t>StartAsync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00008B"/>
                </a:solidFill>
              </a:rPr>
              <a:t>IDialogContext</a:t>
            </a:r>
            <a:r>
              <a:rPr lang="nl-NL" sz="1800" dirty="0">
                <a:solidFill>
                  <a:srgbClr val="000000"/>
                </a:solidFill>
              </a:rPr>
              <a:t> context)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    context.</a:t>
            </a:r>
            <a:r>
              <a:rPr lang="nl-NL" sz="1800" dirty="0">
                <a:solidFill>
                  <a:srgbClr val="008B8B"/>
                </a:solidFill>
              </a:rPr>
              <a:t>Wait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008B8B"/>
                </a:solidFill>
              </a:rPr>
              <a:t>MessageReceivedAsync</a:t>
            </a:r>
            <a:r>
              <a:rPr lang="nl-NL" sz="1800" dirty="0">
                <a:solidFill>
                  <a:srgbClr val="000000"/>
                </a:solidFill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}</a:t>
            </a:r>
          </a:p>
          <a:p>
            <a:endParaRPr lang="nl-NL" sz="1800" dirty="0">
              <a:solidFill>
                <a:srgbClr val="000000"/>
              </a:solidFill>
            </a:endParaRPr>
          </a:p>
          <a:p>
            <a:r>
              <a:rPr lang="nl-NL" sz="1800" dirty="0">
                <a:solidFill>
                  <a:srgbClr val="000000"/>
                </a:solidFill>
              </a:rPr>
              <a:t>    </a:t>
            </a:r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async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8B"/>
                </a:solidFill>
              </a:rPr>
              <a:t>Task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8B8B"/>
                </a:solidFill>
              </a:rPr>
              <a:t>MessageReceivedAsync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00008B"/>
                </a:solidFill>
              </a:rPr>
              <a:t>IDialogContext</a:t>
            </a:r>
            <a:r>
              <a:rPr lang="nl-NL" sz="1800" dirty="0">
                <a:solidFill>
                  <a:srgbClr val="000000"/>
                </a:solidFill>
              </a:rPr>
              <a:t> context, </a:t>
            </a:r>
            <a:r>
              <a:rPr lang="nl-NL" sz="1800" dirty="0">
                <a:solidFill>
                  <a:srgbClr val="00008B"/>
                </a:solidFill>
              </a:rPr>
              <a:t>IAwaitable</a:t>
            </a:r>
            <a:r>
              <a:rPr lang="nl-NL" sz="1800" dirty="0">
                <a:solidFill>
                  <a:srgbClr val="000000"/>
                </a:solidFill>
              </a:rPr>
              <a:t>&lt;</a:t>
            </a:r>
            <a:r>
              <a:rPr lang="nl-NL" sz="1800" dirty="0">
                <a:solidFill>
                  <a:srgbClr val="00008B"/>
                </a:solidFill>
              </a:rPr>
              <a:t>IMessageActivity</a:t>
            </a:r>
            <a:r>
              <a:rPr lang="nl-NL" sz="1800" dirty="0">
                <a:solidFill>
                  <a:srgbClr val="000000"/>
                </a:solidFill>
              </a:rPr>
              <a:t>&gt; argument)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    </a:t>
            </a:r>
            <a:r>
              <a:rPr lang="nl-NL" sz="1800" dirty="0">
                <a:solidFill>
                  <a:srgbClr val="0000FF"/>
                </a:solidFill>
              </a:rPr>
              <a:t>var</a:t>
            </a:r>
            <a:r>
              <a:rPr lang="nl-NL" sz="1800" dirty="0">
                <a:solidFill>
                  <a:srgbClr val="000000"/>
                </a:solidFill>
              </a:rPr>
              <a:t> message = </a:t>
            </a:r>
            <a:r>
              <a:rPr lang="nl-NL" sz="1800" dirty="0">
                <a:solidFill>
                  <a:srgbClr val="0000FF"/>
                </a:solidFill>
              </a:rPr>
              <a:t>await</a:t>
            </a:r>
            <a:r>
              <a:rPr lang="nl-NL" sz="1800" dirty="0">
                <a:solidFill>
                  <a:srgbClr val="000000"/>
                </a:solidFill>
              </a:rPr>
              <a:t> argument;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      </a:t>
            </a:r>
            <a:r>
              <a:rPr lang="en-US" sz="1800" dirty="0">
                <a:solidFill>
                  <a:srgbClr val="0000FF"/>
                </a:solidFill>
              </a:rPr>
              <a:t>await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context.</a:t>
            </a:r>
            <a:r>
              <a:rPr lang="en-US" sz="1800" dirty="0" err="1">
                <a:solidFill>
                  <a:srgbClr val="008B8B"/>
                </a:solidFill>
              </a:rPr>
              <a:t>PostAsync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>
                <a:solidFill>
                  <a:srgbClr val="A31515"/>
                </a:solidFill>
              </a:rPr>
              <a:t>"You said: "</a:t>
            </a:r>
            <a:r>
              <a:rPr lang="en-US" sz="1800" dirty="0">
                <a:solidFill>
                  <a:srgbClr val="000000"/>
                </a:solidFill>
              </a:rPr>
              <a:t> + </a:t>
            </a:r>
            <a:r>
              <a:rPr lang="en-US" sz="1800" dirty="0" err="1">
                <a:solidFill>
                  <a:srgbClr val="000000"/>
                </a:solidFill>
              </a:rPr>
              <a:t>message.</a:t>
            </a:r>
            <a:r>
              <a:rPr lang="en-US" sz="1800" dirty="0" err="1">
                <a:solidFill>
                  <a:srgbClr val="800080"/>
                </a:solidFill>
              </a:rPr>
              <a:t>Text</a:t>
            </a:r>
            <a:r>
              <a:rPr lang="en-US" sz="1800" dirty="0">
                <a:solidFill>
                  <a:srgbClr val="000000"/>
                </a:solidFill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    context.</a:t>
            </a:r>
            <a:r>
              <a:rPr lang="nl-NL" sz="1800" dirty="0">
                <a:solidFill>
                  <a:srgbClr val="008B8B"/>
                </a:solidFill>
              </a:rPr>
              <a:t>Wait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008B8B"/>
                </a:solidFill>
              </a:rPr>
              <a:t>MessageReceivedAsync</a:t>
            </a:r>
            <a:r>
              <a:rPr lang="nl-NL" sz="1800" dirty="0">
                <a:solidFill>
                  <a:srgbClr val="000000"/>
                </a:solidFill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    }</a:t>
            </a:r>
          </a:p>
          <a:p>
            <a:r>
              <a:rPr lang="nl-NL" sz="1800" dirty="0">
                <a:solidFill>
                  <a:srgbClr val="000000"/>
                </a:solidFill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68355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FormFlow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363662"/>
            <a:ext cx="11887199" cy="4943105"/>
          </a:xfrm>
        </p:spPr>
        <p:txBody>
          <a:bodyPr/>
          <a:lstStyle/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string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800080"/>
                </a:solidFill>
              </a:rPr>
              <a:t>NameOfVessel</a:t>
            </a:r>
            <a:r>
              <a:rPr lang="nl-NL" sz="1800" dirty="0">
                <a:solidFill>
                  <a:srgbClr val="000000"/>
                </a:solidFill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Numeric</a:t>
            </a:r>
            <a:r>
              <a:rPr lang="nl-NL" sz="1800" dirty="0">
                <a:solidFill>
                  <a:srgbClr val="000000"/>
                </a:solidFill>
              </a:rPr>
              <a:t>(1000000, 9999999)]</a:t>
            </a:r>
          </a:p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Prompt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A31515"/>
                </a:solidFill>
              </a:rPr>
              <a:t>"Please enter your {&amp;}"</a:t>
            </a:r>
            <a:r>
              <a:rPr lang="nl-NL" sz="1800" dirty="0">
                <a:solidFill>
                  <a:srgbClr val="000000"/>
                </a:solidFill>
              </a:rPr>
              <a:t>)]</a:t>
            </a:r>
          </a:p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int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800080"/>
                </a:solidFill>
              </a:rPr>
              <a:t>OfficialVesselNumber</a:t>
            </a:r>
            <a:r>
              <a:rPr lang="nl-NL" sz="1800" dirty="0">
                <a:solidFill>
                  <a:srgbClr val="000000"/>
                </a:solidFill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Pattern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800000"/>
                </a:solidFill>
              </a:rPr>
              <a:t>@"^(?:\+\d{1,3}|0\d{1,3}|00\d{1,2})?(?:\s?\(\d+\))?(?:[-\/\s.]|\d)+$"</a:t>
            </a:r>
            <a:r>
              <a:rPr lang="nl-NL" sz="1800" dirty="0">
                <a:solidFill>
                  <a:srgbClr val="000000"/>
                </a:solidFill>
              </a:rPr>
              <a:t>)]</a:t>
            </a:r>
          </a:p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string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800080"/>
                </a:solidFill>
              </a:rPr>
              <a:t>PhoneNumber</a:t>
            </a:r>
            <a:r>
              <a:rPr lang="nl-NL" sz="1800" dirty="0">
                <a:solidFill>
                  <a:srgbClr val="000000"/>
                </a:solidFill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Numeric</a:t>
            </a:r>
            <a:r>
              <a:rPr lang="nl-NL" sz="1800" dirty="0">
                <a:solidFill>
                  <a:srgbClr val="000000"/>
                </a:solidFill>
              </a:rPr>
              <a:t>(2, 20)]</a:t>
            </a:r>
          </a:p>
          <a:p>
            <a:r>
              <a:rPr lang="nl-NL" sz="1800" dirty="0">
                <a:solidFill>
                  <a:srgbClr val="000000"/>
                </a:solidFill>
              </a:rPr>
              <a:t>[</a:t>
            </a:r>
            <a:r>
              <a:rPr lang="nl-NL" sz="1800" dirty="0">
                <a:solidFill>
                  <a:srgbClr val="00008B"/>
                </a:solidFill>
              </a:rPr>
              <a:t>Prompt</a:t>
            </a:r>
            <a:r>
              <a:rPr lang="nl-NL" sz="1800" dirty="0">
                <a:solidFill>
                  <a:srgbClr val="000000"/>
                </a:solidFill>
              </a:rPr>
              <a:t>(</a:t>
            </a:r>
            <a:r>
              <a:rPr lang="nl-NL" sz="1800" dirty="0">
                <a:solidFill>
                  <a:srgbClr val="A31515"/>
                </a:solidFill>
              </a:rPr>
              <a:t>"Please enter the {&amp;}"</a:t>
            </a:r>
            <a:r>
              <a:rPr lang="nl-NL" sz="1800" dirty="0">
                <a:solidFill>
                  <a:srgbClr val="000000"/>
                </a:solidFill>
              </a:rPr>
              <a:t>)]</a:t>
            </a:r>
          </a:p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FF"/>
                </a:solidFill>
              </a:rPr>
              <a:t>int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800080"/>
                </a:solidFill>
              </a:rPr>
              <a:t>NumberOfPeopleOnBoard</a:t>
            </a:r>
            <a:r>
              <a:rPr lang="nl-NL" sz="1800" dirty="0">
                <a:solidFill>
                  <a:srgbClr val="000000"/>
                </a:solidFill>
              </a:rPr>
              <a:t>;</a:t>
            </a:r>
          </a:p>
          <a:p>
            <a:r>
              <a:rPr lang="nl-NL" sz="1800" dirty="0">
                <a:solidFill>
                  <a:srgbClr val="0000FF"/>
                </a:solidFill>
              </a:rPr>
              <a:t>public</a:t>
            </a:r>
            <a:r>
              <a:rPr lang="nl-NL" sz="1800" dirty="0">
                <a:solidFill>
                  <a:srgbClr val="000000"/>
                </a:solidFill>
              </a:rPr>
              <a:t> </a:t>
            </a:r>
            <a:r>
              <a:rPr lang="nl-NL" sz="1800" dirty="0">
                <a:solidFill>
                  <a:srgbClr val="00008B"/>
                </a:solidFill>
              </a:rPr>
              <a:t>Cargo</a:t>
            </a:r>
            <a:r>
              <a:rPr lang="nl-NL" sz="1800" dirty="0">
                <a:solidFill>
                  <a:srgbClr val="000000"/>
                </a:solidFill>
              </a:rPr>
              <a:t>? </a:t>
            </a:r>
            <a:r>
              <a:rPr lang="nl-NL" sz="1800" dirty="0">
                <a:solidFill>
                  <a:srgbClr val="800080"/>
                </a:solidFill>
              </a:rPr>
              <a:t>PreviousCargo</a:t>
            </a:r>
            <a:r>
              <a:rPr lang="nl-NL" sz="1800" dirty="0">
                <a:solidFill>
                  <a:srgbClr val="000000"/>
                </a:solidFill>
              </a:rPr>
              <a:t>;</a:t>
            </a:r>
          </a:p>
          <a:p>
            <a:endParaRPr lang="nl-NL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FF"/>
                </a:solidFill>
              </a:rPr>
              <a:t>public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FF"/>
                </a:solidFill>
              </a:rPr>
              <a:t>static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8B"/>
                </a:solidFill>
              </a:rPr>
              <a:t>IForm</a:t>
            </a:r>
            <a:r>
              <a:rPr lang="en-US" sz="1800" dirty="0">
                <a:solidFill>
                  <a:srgbClr val="000000"/>
                </a:solidFill>
              </a:rPr>
              <a:t>&lt;</a:t>
            </a:r>
            <a:r>
              <a:rPr lang="en-US" sz="1800" dirty="0" err="1">
                <a:solidFill>
                  <a:srgbClr val="00008B"/>
                </a:solidFill>
              </a:rPr>
              <a:t>ShipRegistrationDialog</a:t>
            </a:r>
            <a:r>
              <a:rPr lang="en-US" sz="1800" dirty="0">
                <a:solidFill>
                  <a:srgbClr val="000000"/>
                </a:solidFill>
              </a:rPr>
              <a:t>&gt; </a:t>
            </a:r>
            <a:r>
              <a:rPr lang="en-US" sz="1800" dirty="0" err="1">
                <a:solidFill>
                  <a:srgbClr val="008B8B"/>
                </a:solidFill>
              </a:rPr>
              <a:t>BuildForm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r>
              <a:rPr lang="nl-NL" sz="1800" dirty="0">
                <a:solidFill>
                  <a:srgbClr val="000000"/>
                </a:solidFill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      </a:t>
            </a:r>
            <a:r>
              <a:rPr lang="en-US" sz="1800" dirty="0">
                <a:solidFill>
                  <a:srgbClr val="0000FF"/>
                </a:solidFill>
              </a:rPr>
              <a:t>return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FF"/>
                </a:solidFill>
              </a:rPr>
              <a:t>new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8B"/>
                </a:solidFill>
              </a:rPr>
              <a:t>FormBuilder</a:t>
            </a:r>
            <a:r>
              <a:rPr lang="en-US" sz="1800" dirty="0">
                <a:solidFill>
                  <a:srgbClr val="000000"/>
                </a:solidFill>
              </a:rPr>
              <a:t>&lt;</a:t>
            </a:r>
            <a:r>
              <a:rPr lang="en-US" sz="1800" dirty="0" err="1">
                <a:solidFill>
                  <a:srgbClr val="00008B"/>
                </a:solidFill>
              </a:rPr>
              <a:t>ShipRegistrationDialog</a:t>
            </a:r>
            <a:r>
              <a:rPr lang="en-US" sz="1800" dirty="0">
                <a:solidFill>
                  <a:srgbClr val="000000"/>
                </a:solidFill>
              </a:rPr>
              <a:t>&gt;().</a:t>
            </a:r>
            <a:r>
              <a:rPr lang="en-US" sz="1800" dirty="0">
                <a:solidFill>
                  <a:srgbClr val="008B8B"/>
                </a:solidFill>
              </a:rPr>
              <a:t>Message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>
                <a:solidFill>
                  <a:srgbClr val="A31515"/>
                </a:solidFill>
              </a:rPr>
              <a:t>"Welcome to Rotterdam Tank Terminals"</a:t>
            </a:r>
            <a:r>
              <a:rPr lang="en-US" sz="1800" dirty="0">
                <a:solidFill>
                  <a:srgbClr val="000000"/>
                </a:solidFill>
              </a:rPr>
              <a:t>).</a:t>
            </a:r>
            <a:r>
              <a:rPr lang="en-US" sz="1800" dirty="0" err="1">
                <a:solidFill>
                  <a:srgbClr val="008B8B"/>
                </a:solidFill>
              </a:rPr>
              <a:t>OnCompletion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8B8B"/>
                </a:solidFill>
              </a:rPr>
              <a:t>StartStoreRegistration</a:t>
            </a:r>
            <a:r>
              <a:rPr lang="en-US" sz="1800" dirty="0">
                <a:solidFill>
                  <a:srgbClr val="000000"/>
                </a:solidFill>
              </a:rPr>
              <a:t>).</a:t>
            </a:r>
            <a:r>
              <a:rPr lang="en-US" sz="1800" dirty="0">
                <a:solidFill>
                  <a:srgbClr val="008B8B"/>
                </a:solidFill>
              </a:rPr>
              <a:t>Build</a:t>
            </a:r>
            <a:r>
              <a:rPr lang="en-US" sz="1800" dirty="0">
                <a:solidFill>
                  <a:srgbClr val="000000"/>
                </a:solidFill>
              </a:rPr>
              <a:t>();</a:t>
            </a:r>
          </a:p>
          <a:p>
            <a:r>
              <a:rPr lang="nl-NL" sz="1800" dirty="0">
                <a:solidFill>
                  <a:srgbClr val="000000"/>
                </a:solidFill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007169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5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11.xml><?xml version="1.0" encoding="utf-8"?>
<a:theme xmlns:a="http://schemas.openxmlformats.org/drawingml/2006/main" name="PPT Template Motion10">
  <a:themeElements>
    <a:clrScheme name="Motion10_oude kleur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8CC8"/>
      </a:accent1>
      <a:accent2>
        <a:srgbClr val="66308E"/>
      </a:accent2>
      <a:accent3>
        <a:srgbClr val="000000"/>
      </a:accent3>
      <a:accent4>
        <a:srgbClr val="5AC8F5"/>
      </a:accent4>
      <a:accent5>
        <a:srgbClr val="BDB632"/>
      </a:accent5>
      <a:accent6>
        <a:srgbClr val="EB0087"/>
      </a:accent6>
      <a:hlink>
        <a:srgbClr val="000000"/>
      </a:hlink>
      <a:folHlink>
        <a:srgbClr val="00000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eg Template PowerPoint" id="{DF2D9FC9-B8F4-4F19-AE4B-8B36CEA51093}" vid="{78F737F8-AD89-4E12-881D-01300D354D93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5.xml><?xml version="1.0" encoding="utf-8"?>
<a:theme xmlns:a="http://schemas.openxmlformats.org/drawingml/2006/main" name="1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B30C5E3D-B32C-46D3-A634-BB4F2B19A1AD}" vid="{8B4A1A00-0FF0-47DD-9038-6350CC73D6A3}"/>
    </a:ext>
  </a:extLst>
</a:theme>
</file>

<file path=ppt/theme/theme6.xml><?xml version="1.0" encoding="utf-8"?>
<a:theme xmlns:a="http://schemas.openxmlformats.org/drawingml/2006/main" name="Ignite_Breakout_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7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8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9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Daniel Roth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2016-09-30T04:00:00+00:00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BRK3194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01c77077-aee4-4b5f-bd4e-9cd40a6fff29"/>
    <ds:schemaRef ds:uri="230e9df3-be65-4c73-a93b-d1236ebd677e"/>
    <ds:schemaRef ds:uri="http://schemas.microsoft.com/office/infopath/2007/PartnerControls"/>
    <ds:schemaRef ds:uri="http://purl.org/dc/dcmitype/"/>
    <ds:schemaRef ds:uri="http://schemas.microsoft.com/office/2006/documentManagement/types"/>
    <ds:schemaRef ds:uri="8ff673fc-3231-4e3a-893b-6d7f7cd32766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37297</TotalTime>
  <Words>901</Words>
  <Application>Microsoft Office PowerPoint</Application>
  <PresentationFormat>Custom</PresentationFormat>
  <Paragraphs>201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Trebuchet MS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1_LIGHT COLOR TEMPLATE</vt:lpstr>
      <vt:lpstr>Ignite_Breakout_Template</vt:lpstr>
      <vt:lpstr>1_6-30537_Envision 2016 Concurrent Template_Dark</vt:lpstr>
      <vt:lpstr>3_5-50002_Ignite_Breakout_Template</vt:lpstr>
      <vt:lpstr>4_5-50002_Ignite_Breakout_Template</vt:lpstr>
      <vt:lpstr>5_5-50002_Ignite_Breakout_Template</vt:lpstr>
      <vt:lpstr>PPT Template Motion10</vt:lpstr>
      <vt:lpstr>Using Azure To Build Intelligent Bots</vt:lpstr>
      <vt:lpstr>Eldert Grootenboer</vt:lpstr>
      <vt:lpstr>Bots</vt:lpstr>
      <vt:lpstr>What is a Bot? </vt:lpstr>
      <vt:lpstr>What is the Bot Framework? </vt:lpstr>
      <vt:lpstr>Channels</vt:lpstr>
      <vt:lpstr>LUIS</vt:lpstr>
      <vt:lpstr>Dialog</vt:lpstr>
      <vt:lpstr>FormFlow</vt:lpstr>
      <vt:lpstr>Scenario</vt:lpstr>
      <vt:lpstr>Demo</vt:lpstr>
      <vt:lpstr>Cognitive Services</vt:lpstr>
      <vt:lpstr>Demo</vt:lpstr>
      <vt:lpstr>Extend With Azure</vt:lpstr>
      <vt:lpstr>Advanced Workflows</vt:lpstr>
      <vt:lpstr>Hero Cards</vt:lpstr>
      <vt:lpstr>Initiate Conversation From Bot</vt:lpstr>
      <vt:lpstr>Demo</vt:lpstr>
      <vt:lpstr>Key Takeaways 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deep into ASP.NET Core 1.0</dc:title>
  <dc:subject>Dive deep into ASP.NET Core 1.0</dc:subject>
  <dc:creator>Daniel Roth</dc:creator>
  <cp:keywords>Microsoft 2016</cp:keywords>
  <dc:description>Template: Mitchell Derrey, Silverfox Productions_x000d_
Formatting: _x000d_
Audience Type:</dc:description>
  <cp:lastModifiedBy>Eldert Grootenboer</cp:lastModifiedBy>
  <cp:revision>403</cp:revision>
  <dcterms:created xsi:type="dcterms:W3CDTF">2016-09-19T16:09:31Z</dcterms:created>
  <dcterms:modified xsi:type="dcterms:W3CDTF">2017-05-29T16:14:27Z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